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Raleway"/>
      <p:regular r:id="rId18"/>
      <p:bold r:id="rId19"/>
      <p:italic r:id="rId20"/>
      <p:boldItalic r:id="rId21"/>
    </p:embeddedFont>
    <p:embeddedFont>
      <p:font typeface="Roboto"/>
      <p:regular r:id="rId22"/>
      <p:bold r:id="rId23"/>
      <p:italic r:id="rId24"/>
      <p:boldItalic r:id="rId25"/>
    </p:embeddedFont>
    <p:embeddedFont>
      <p:font typeface="Lato"/>
      <p:regular r:id="rId26"/>
      <p:bold r:id="rId27"/>
      <p:italic r:id="rId28"/>
      <p:boldItalic r:id="rId29"/>
    </p:embeddedFont>
    <p:embeddedFont>
      <p:font typeface="Fira Sans Extra Condensed Medium"/>
      <p:regular r:id="rId30"/>
      <p:bold r:id="rId31"/>
      <p:italic r:id="rId32"/>
      <p:boldItalic r:id="rId33"/>
    </p:embeddedFont>
    <p:embeddedFont>
      <p:font typeface="Pacifico"/>
      <p:regular r:id="rId34"/>
    </p:embeddedFont>
    <p:embeddedFont>
      <p:font typeface="Livvic"/>
      <p:regular r:id="rId35"/>
      <p:bold r:id="rId36"/>
      <p:italic r:id="rId37"/>
      <p:boldItalic r:id="rId38"/>
    </p:embeddedFont>
    <p:embeddedFont>
      <p:font typeface="Catamaran Light"/>
      <p:regular r:id="rId39"/>
      <p:bold r:id="rId40"/>
    </p:embeddedFont>
    <p:embeddedFont>
      <p:font typeface="Fira Sans Extra Condensed"/>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CatamaranLight-bold.fntdata"/><Relationship Id="rId20" Type="http://schemas.openxmlformats.org/officeDocument/2006/relationships/font" Target="fonts/Raleway-italic.fntdata"/><Relationship Id="rId42" Type="http://schemas.openxmlformats.org/officeDocument/2006/relationships/font" Target="fonts/FiraSansExtraCondensed-bold.fntdata"/><Relationship Id="rId41" Type="http://schemas.openxmlformats.org/officeDocument/2006/relationships/font" Target="fonts/FiraSansExtraCondensed-regular.fntdata"/><Relationship Id="rId22" Type="http://schemas.openxmlformats.org/officeDocument/2006/relationships/font" Target="fonts/Roboto-regular.fntdata"/><Relationship Id="rId44" Type="http://schemas.openxmlformats.org/officeDocument/2006/relationships/font" Target="fonts/FiraSansExtraCondensed-boldItalic.fntdata"/><Relationship Id="rId21" Type="http://schemas.openxmlformats.org/officeDocument/2006/relationships/font" Target="fonts/Raleway-boldItalic.fntdata"/><Relationship Id="rId43" Type="http://schemas.openxmlformats.org/officeDocument/2006/relationships/font" Target="fonts/FiraSansExtraCondensed-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regular.fntdata"/><Relationship Id="rId25" Type="http://schemas.openxmlformats.org/officeDocument/2006/relationships/font" Target="fonts/Roboto-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bold.fntdata"/><Relationship Id="rId30" Type="http://schemas.openxmlformats.org/officeDocument/2006/relationships/font" Target="fonts/FiraSansExtraCondensedMedium-regular.fntdata"/><Relationship Id="rId11" Type="http://schemas.openxmlformats.org/officeDocument/2006/relationships/slide" Target="slides/slide7.xml"/><Relationship Id="rId33" Type="http://schemas.openxmlformats.org/officeDocument/2006/relationships/font" Target="fonts/FiraSansExtraCondensedMedium-boldItalic.fntdata"/><Relationship Id="rId10" Type="http://schemas.openxmlformats.org/officeDocument/2006/relationships/slide" Target="slides/slide6.xml"/><Relationship Id="rId32" Type="http://schemas.openxmlformats.org/officeDocument/2006/relationships/font" Target="fonts/FiraSansExtraCondensedMedium-italic.fntdata"/><Relationship Id="rId13" Type="http://schemas.openxmlformats.org/officeDocument/2006/relationships/slide" Target="slides/slide9.xml"/><Relationship Id="rId35" Type="http://schemas.openxmlformats.org/officeDocument/2006/relationships/font" Target="fonts/Livvic-regular.fntdata"/><Relationship Id="rId12" Type="http://schemas.openxmlformats.org/officeDocument/2006/relationships/slide" Target="slides/slide8.xml"/><Relationship Id="rId34" Type="http://schemas.openxmlformats.org/officeDocument/2006/relationships/font" Target="fonts/Pacifico-regular.fntdata"/><Relationship Id="rId15" Type="http://schemas.openxmlformats.org/officeDocument/2006/relationships/slide" Target="slides/slide11.xml"/><Relationship Id="rId37" Type="http://schemas.openxmlformats.org/officeDocument/2006/relationships/font" Target="fonts/Livvic-italic.fntdata"/><Relationship Id="rId14" Type="http://schemas.openxmlformats.org/officeDocument/2006/relationships/slide" Target="slides/slide10.xml"/><Relationship Id="rId36" Type="http://schemas.openxmlformats.org/officeDocument/2006/relationships/font" Target="fonts/Livvic-bold.fntdata"/><Relationship Id="rId17" Type="http://schemas.openxmlformats.org/officeDocument/2006/relationships/slide" Target="slides/slide13.xml"/><Relationship Id="rId39" Type="http://schemas.openxmlformats.org/officeDocument/2006/relationships/font" Target="fonts/CatamaranLight-regular.fntdata"/><Relationship Id="rId16" Type="http://schemas.openxmlformats.org/officeDocument/2006/relationships/slide" Target="slides/slide12.xml"/><Relationship Id="rId38" Type="http://schemas.openxmlformats.org/officeDocument/2006/relationships/font" Target="fonts/Livvic-boldItalic.fntdata"/><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158d5a3e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158d5a3e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643caff5a2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43caff5a2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33e13d9a7e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3e13d9a7e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043"/>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43caff5a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43caff5a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6fe61bc2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6fe61bc2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643caff5a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43caff5a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43caff5a2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43caff5a2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spTree>
      <p:nvGrpSpPr>
        <p:cNvPr id="82" name="Shape 82"/>
        <p:cNvGrpSpPr/>
        <p:nvPr/>
      </p:nvGrpSpPr>
      <p:grpSpPr>
        <a:xfrm>
          <a:off x="0" y="0"/>
          <a:ext cx="0" cy="0"/>
          <a:chOff x="0" y="0"/>
          <a:chExt cx="0" cy="0"/>
        </a:xfrm>
      </p:grpSpPr>
      <p:sp>
        <p:nvSpPr>
          <p:cNvPr id="83" name="Google Shape;83;p13"/>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p:txBody>
      </p:sp>
      <p:sp>
        <p:nvSpPr>
          <p:cNvPr id="84" name="Google Shape;84;p13"/>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3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2">
    <p:spTree>
      <p:nvGrpSpPr>
        <p:cNvPr id="85" name="Shape 85"/>
        <p:cNvGrpSpPr/>
        <p:nvPr/>
      </p:nvGrpSpPr>
      <p:grpSpPr>
        <a:xfrm>
          <a:off x="0" y="0"/>
          <a:ext cx="0" cy="0"/>
          <a:chOff x="0" y="0"/>
          <a:chExt cx="0" cy="0"/>
        </a:xfrm>
      </p:grpSpPr>
      <p:sp>
        <p:nvSpPr>
          <p:cNvPr id="86" name="Google Shape;86;p14"/>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87" name="Google Shape;87;p14"/>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8" name="Google Shape;88;p14"/>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89" name="Google Shape;89;p14"/>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90" name="Google Shape;90;p14"/>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1" name="Google Shape;91;p14"/>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2" name="Google Shape;92;p14"/>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93" name="Google Shape;93;p14"/>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4" name="Google Shape;94;p14"/>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5" name="Google Shape;95;p14"/>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6" name="Google Shape;96;p14"/>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97" name="Google Shape;97;p14"/>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8" name="Google Shape;98;p14"/>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9" name="Google Shape;99;p14"/>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0" name="Google Shape;100;p14"/>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1" name="Google Shape;101;p14"/>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1">
  <p:cSld name="CUSTOM_13">
    <p:spTree>
      <p:nvGrpSpPr>
        <p:cNvPr id="102" name="Shape 102"/>
        <p:cNvGrpSpPr/>
        <p:nvPr/>
      </p:nvGrpSpPr>
      <p:grpSpPr>
        <a:xfrm>
          <a:off x="0" y="0"/>
          <a:ext cx="0" cy="0"/>
          <a:chOff x="0" y="0"/>
          <a:chExt cx="0" cy="0"/>
        </a:xfrm>
      </p:grpSpPr>
      <p:sp>
        <p:nvSpPr>
          <p:cNvPr id="103" name="Google Shape;103;p15"/>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104" name="Google Shape;104;p15"/>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3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1">
  <p:cSld name="CUSTOM_27_1_1">
    <p:spTree>
      <p:nvGrpSpPr>
        <p:cNvPr id="105" name="Shape 105"/>
        <p:cNvGrpSpPr/>
        <p:nvPr/>
      </p:nvGrpSpPr>
      <p:grpSpPr>
        <a:xfrm>
          <a:off x="0" y="0"/>
          <a:ext cx="0" cy="0"/>
          <a:chOff x="0" y="0"/>
          <a:chExt cx="0" cy="0"/>
        </a:xfrm>
      </p:grpSpPr>
      <p:sp>
        <p:nvSpPr>
          <p:cNvPr id="106" name="Google Shape;106;p16"/>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7" name="Google Shape;107;p16"/>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8" name="Google Shape;108;p16"/>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9" name="Google Shape;109;p16"/>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10" name="Google Shape;110;p16"/>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1" name="Google Shape;111;p16"/>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12" name="Google Shape;112;p16"/>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3" name="Google Shape;113;p16"/>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4" name="Google Shape;114;p16"/>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2">
  <p:cSld name="CUSTOM_14">
    <p:spTree>
      <p:nvGrpSpPr>
        <p:cNvPr id="115" name="Shape 115"/>
        <p:cNvGrpSpPr/>
        <p:nvPr/>
      </p:nvGrpSpPr>
      <p:grpSpPr>
        <a:xfrm>
          <a:off x="0" y="0"/>
          <a:ext cx="0" cy="0"/>
          <a:chOff x="0" y="0"/>
          <a:chExt cx="0" cy="0"/>
        </a:xfrm>
      </p:grpSpPr>
      <p:sp>
        <p:nvSpPr>
          <p:cNvPr id="116" name="Google Shape;116;p1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117" name="Google Shape;117;p1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a:lvl1pPr>
            <a:lvl2pPr lvl="1" rtl="0" algn="r">
              <a:lnSpc>
                <a:spcPct val="100000"/>
              </a:lnSpc>
              <a:spcBef>
                <a:spcPts val="0"/>
              </a:spcBef>
              <a:spcAft>
                <a:spcPts val="0"/>
              </a:spcAft>
              <a:buSzPts val="1100"/>
              <a:buNone/>
              <a:defRPr/>
            </a:lvl2pPr>
            <a:lvl3pPr lvl="2" rtl="0" algn="r">
              <a:lnSpc>
                <a:spcPct val="100000"/>
              </a:lnSpc>
              <a:spcBef>
                <a:spcPts val="0"/>
              </a:spcBef>
              <a:spcAft>
                <a:spcPts val="0"/>
              </a:spcAft>
              <a:buSzPts val="1100"/>
              <a:buNone/>
              <a:defRPr/>
            </a:lvl3pPr>
            <a:lvl4pPr lvl="3" rtl="0" algn="r">
              <a:lnSpc>
                <a:spcPct val="100000"/>
              </a:lnSpc>
              <a:spcBef>
                <a:spcPts val="0"/>
              </a:spcBef>
              <a:spcAft>
                <a:spcPts val="0"/>
              </a:spcAft>
              <a:buSzPts val="1100"/>
              <a:buNone/>
              <a:defRPr/>
            </a:lvl4pPr>
            <a:lvl5pPr lvl="4" rtl="0" algn="r">
              <a:lnSpc>
                <a:spcPct val="100000"/>
              </a:lnSpc>
              <a:spcBef>
                <a:spcPts val="0"/>
              </a:spcBef>
              <a:spcAft>
                <a:spcPts val="0"/>
              </a:spcAft>
              <a:buSzPts val="1100"/>
              <a:buNone/>
              <a:defRPr/>
            </a:lvl5pPr>
            <a:lvl6pPr lvl="5" rtl="0" algn="r">
              <a:lnSpc>
                <a:spcPct val="100000"/>
              </a:lnSpc>
              <a:spcBef>
                <a:spcPts val="0"/>
              </a:spcBef>
              <a:spcAft>
                <a:spcPts val="0"/>
              </a:spcAft>
              <a:buSzPts val="1100"/>
              <a:buNone/>
              <a:defRPr/>
            </a:lvl6pPr>
            <a:lvl7pPr lvl="6" rtl="0" algn="r">
              <a:lnSpc>
                <a:spcPct val="100000"/>
              </a:lnSpc>
              <a:spcBef>
                <a:spcPts val="0"/>
              </a:spcBef>
              <a:spcAft>
                <a:spcPts val="0"/>
              </a:spcAft>
              <a:buSzPts val="1100"/>
              <a:buNone/>
              <a:defRPr/>
            </a:lvl7pPr>
            <a:lvl8pPr lvl="7" rtl="0" algn="r">
              <a:lnSpc>
                <a:spcPct val="100000"/>
              </a:lnSpc>
              <a:spcBef>
                <a:spcPts val="0"/>
              </a:spcBef>
              <a:spcAft>
                <a:spcPts val="0"/>
              </a:spcAft>
              <a:buSzPts val="1100"/>
              <a:buNone/>
              <a:defRPr/>
            </a:lvl8pPr>
            <a:lvl9pPr lvl="8" rtl="0" algn="r">
              <a:lnSpc>
                <a:spcPct val="100000"/>
              </a:lnSpc>
              <a:spcBef>
                <a:spcPts val="0"/>
              </a:spcBef>
              <a:spcAft>
                <a:spcPts val="0"/>
              </a:spcAft>
              <a:buSzPts val="11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28">
    <p:spTree>
      <p:nvGrpSpPr>
        <p:cNvPr id="118" name="Shape 118"/>
        <p:cNvGrpSpPr/>
        <p:nvPr/>
      </p:nvGrpSpPr>
      <p:grpSpPr>
        <a:xfrm>
          <a:off x="0" y="0"/>
          <a:ext cx="0" cy="0"/>
          <a:chOff x="0" y="0"/>
          <a:chExt cx="0" cy="0"/>
        </a:xfrm>
      </p:grpSpPr>
      <p:sp>
        <p:nvSpPr>
          <p:cNvPr id="119" name="Google Shape;119;p1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0" name="Google Shape;120;p1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3">
  <p:cSld name="CUSTOM_16">
    <p:spTree>
      <p:nvGrpSpPr>
        <p:cNvPr id="121" name="Shape 121"/>
        <p:cNvGrpSpPr/>
        <p:nvPr/>
      </p:nvGrpSpPr>
      <p:grpSpPr>
        <a:xfrm>
          <a:off x="0" y="0"/>
          <a:ext cx="0" cy="0"/>
          <a:chOff x="0" y="0"/>
          <a:chExt cx="0" cy="0"/>
        </a:xfrm>
      </p:grpSpPr>
      <p:sp>
        <p:nvSpPr>
          <p:cNvPr id="122" name="Google Shape;122;p1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3" name="Google Shape;123;p1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4">
  <p:cSld name="CUSTOM_16_1">
    <p:spTree>
      <p:nvGrpSpPr>
        <p:cNvPr id="124" name="Shape 124"/>
        <p:cNvGrpSpPr/>
        <p:nvPr/>
      </p:nvGrpSpPr>
      <p:grpSpPr>
        <a:xfrm>
          <a:off x="0" y="0"/>
          <a:ext cx="0" cy="0"/>
          <a:chOff x="0" y="0"/>
          <a:chExt cx="0" cy="0"/>
        </a:xfrm>
      </p:grpSpPr>
      <p:sp>
        <p:nvSpPr>
          <p:cNvPr id="125" name="Google Shape;125;p2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6" name="Google Shape;126;p2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35">
    <p:spTree>
      <p:nvGrpSpPr>
        <p:cNvPr id="127" name="Shape 127"/>
        <p:cNvGrpSpPr/>
        <p:nvPr/>
      </p:nvGrpSpPr>
      <p:grpSpPr>
        <a:xfrm>
          <a:off x="0" y="0"/>
          <a:ext cx="0" cy="0"/>
          <a:chOff x="0" y="0"/>
          <a:chExt cx="0" cy="0"/>
        </a:xfrm>
      </p:grpSpPr>
      <p:sp>
        <p:nvSpPr>
          <p:cNvPr id="128" name="Google Shape;128;p2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latin typeface="Catamaran Light"/>
                <a:ea typeface="Catamaran Light"/>
                <a:cs typeface="Catamaran Light"/>
                <a:sym typeface="Catamaran Light"/>
              </a:defRPr>
            </a:lvl2pPr>
            <a:lvl3pPr lvl="2" rtl="0" algn="ctr">
              <a:spcBef>
                <a:spcPts val="0"/>
              </a:spcBef>
              <a:spcAft>
                <a:spcPts val="0"/>
              </a:spcAft>
              <a:buNone/>
              <a:defRPr sz="3600">
                <a:latin typeface="Catamaran Light"/>
                <a:ea typeface="Catamaran Light"/>
                <a:cs typeface="Catamaran Light"/>
                <a:sym typeface="Catamaran Light"/>
              </a:defRPr>
            </a:lvl3pPr>
            <a:lvl4pPr lvl="3" rtl="0" algn="ctr">
              <a:spcBef>
                <a:spcPts val="0"/>
              </a:spcBef>
              <a:spcAft>
                <a:spcPts val="0"/>
              </a:spcAft>
              <a:buNone/>
              <a:defRPr sz="3600">
                <a:latin typeface="Catamaran Light"/>
                <a:ea typeface="Catamaran Light"/>
                <a:cs typeface="Catamaran Light"/>
                <a:sym typeface="Catamaran Light"/>
              </a:defRPr>
            </a:lvl4pPr>
            <a:lvl5pPr lvl="4" rtl="0" algn="ctr">
              <a:spcBef>
                <a:spcPts val="0"/>
              </a:spcBef>
              <a:spcAft>
                <a:spcPts val="0"/>
              </a:spcAft>
              <a:buNone/>
              <a:defRPr sz="3600">
                <a:latin typeface="Catamaran Light"/>
                <a:ea typeface="Catamaran Light"/>
                <a:cs typeface="Catamaran Light"/>
                <a:sym typeface="Catamaran Light"/>
              </a:defRPr>
            </a:lvl5pPr>
            <a:lvl6pPr lvl="5" rtl="0" algn="ctr">
              <a:spcBef>
                <a:spcPts val="0"/>
              </a:spcBef>
              <a:spcAft>
                <a:spcPts val="0"/>
              </a:spcAft>
              <a:buNone/>
              <a:defRPr sz="3600">
                <a:latin typeface="Catamaran Light"/>
                <a:ea typeface="Catamaran Light"/>
                <a:cs typeface="Catamaran Light"/>
                <a:sym typeface="Catamaran Light"/>
              </a:defRPr>
            </a:lvl6pPr>
            <a:lvl7pPr lvl="6" rtl="0" algn="ctr">
              <a:spcBef>
                <a:spcPts val="0"/>
              </a:spcBef>
              <a:spcAft>
                <a:spcPts val="0"/>
              </a:spcAft>
              <a:buNone/>
              <a:defRPr sz="3600">
                <a:latin typeface="Catamaran Light"/>
                <a:ea typeface="Catamaran Light"/>
                <a:cs typeface="Catamaran Light"/>
                <a:sym typeface="Catamaran Light"/>
              </a:defRPr>
            </a:lvl7pPr>
            <a:lvl8pPr lvl="7" rtl="0" algn="ctr">
              <a:spcBef>
                <a:spcPts val="0"/>
              </a:spcBef>
              <a:spcAft>
                <a:spcPts val="0"/>
              </a:spcAft>
              <a:buNone/>
              <a:defRPr sz="3600">
                <a:latin typeface="Catamaran Light"/>
                <a:ea typeface="Catamaran Light"/>
                <a:cs typeface="Catamaran Light"/>
                <a:sym typeface="Catamaran Light"/>
              </a:defRPr>
            </a:lvl8pPr>
            <a:lvl9pPr lvl="8" rtl="0"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cSld name="CUSTOM_38">
    <p:spTree>
      <p:nvGrpSpPr>
        <p:cNvPr id="129" name="Shape 129"/>
        <p:cNvGrpSpPr/>
        <p:nvPr/>
      </p:nvGrpSpPr>
      <p:grpSpPr>
        <a:xfrm>
          <a:off x="0" y="0"/>
          <a:ext cx="0" cy="0"/>
          <a:chOff x="0" y="0"/>
          <a:chExt cx="0" cy="0"/>
        </a:xfrm>
      </p:grpSpPr>
      <p:sp>
        <p:nvSpPr>
          <p:cNvPr id="130" name="Google Shape;130;p2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1" name="Google Shape;131;p2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30">
    <p:spTree>
      <p:nvGrpSpPr>
        <p:cNvPr id="132" name="Shape 132"/>
        <p:cNvGrpSpPr/>
        <p:nvPr/>
      </p:nvGrpSpPr>
      <p:grpSpPr>
        <a:xfrm>
          <a:off x="0" y="0"/>
          <a:ext cx="0" cy="0"/>
          <a:chOff x="0" y="0"/>
          <a:chExt cx="0" cy="0"/>
        </a:xfrm>
      </p:grpSpPr>
      <p:sp>
        <p:nvSpPr>
          <p:cNvPr id="133" name="Google Shape;133;p2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4" name="Google Shape;134;p2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35" name="Google Shape;135;p2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6" name="Google Shape;136;p2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7" name="Google Shape;137;p2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8" name="Google Shape;138;p2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39" name="Google Shape;139;p2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40" name="Google Shape;140;p2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41" name="Google Shape;141;p2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2" name="Google Shape;142;p2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3" name="Google Shape;143;p2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4" name="Google Shape;144;p2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45" name="Google Shape;145;p2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CUSTOM_31">
    <p:spTree>
      <p:nvGrpSpPr>
        <p:cNvPr id="146" name="Shape 146"/>
        <p:cNvGrpSpPr/>
        <p:nvPr/>
      </p:nvGrpSpPr>
      <p:grpSpPr>
        <a:xfrm>
          <a:off x="0" y="0"/>
          <a:ext cx="0" cy="0"/>
          <a:chOff x="0" y="0"/>
          <a:chExt cx="0" cy="0"/>
        </a:xfrm>
      </p:grpSpPr>
      <p:sp>
        <p:nvSpPr>
          <p:cNvPr id="147" name="Google Shape;147;p2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1">
  <p:cSld name="CUSTOM_21">
    <p:spTree>
      <p:nvGrpSpPr>
        <p:cNvPr id="148" name="Shape 148"/>
        <p:cNvGrpSpPr/>
        <p:nvPr/>
      </p:nvGrpSpPr>
      <p:grpSpPr>
        <a:xfrm>
          <a:off x="0" y="0"/>
          <a:ext cx="0" cy="0"/>
          <a:chOff x="0" y="0"/>
          <a:chExt cx="0" cy="0"/>
        </a:xfrm>
      </p:grpSpPr>
      <p:sp>
        <p:nvSpPr>
          <p:cNvPr id="149" name="Google Shape;149;p2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50" name="Google Shape;150;p2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51" name="Google Shape;151;p2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52" name="Google Shape;152;p2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53" name="Google Shape;153;p2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5">
  <p:cSld name="CUSTOM_32">
    <p:spTree>
      <p:nvGrpSpPr>
        <p:cNvPr id="154" name="Shape 154"/>
        <p:cNvGrpSpPr/>
        <p:nvPr/>
      </p:nvGrpSpPr>
      <p:grpSpPr>
        <a:xfrm>
          <a:off x="0" y="0"/>
          <a:ext cx="0" cy="0"/>
          <a:chOff x="0" y="0"/>
          <a:chExt cx="0" cy="0"/>
        </a:xfrm>
      </p:grpSpPr>
      <p:sp>
        <p:nvSpPr>
          <p:cNvPr id="155" name="Google Shape;155;p2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56" name="Google Shape;156;p2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4">
  <p:cSld name="CUSTOM_33">
    <p:spTree>
      <p:nvGrpSpPr>
        <p:cNvPr id="157" name="Shape 157"/>
        <p:cNvGrpSpPr/>
        <p:nvPr/>
      </p:nvGrpSpPr>
      <p:grpSpPr>
        <a:xfrm>
          <a:off x="0" y="0"/>
          <a:ext cx="0" cy="0"/>
          <a:chOff x="0" y="0"/>
          <a:chExt cx="0" cy="0"/>
        </a:xfrm>
      </p:grpSpPr>
      <p:sp>
        <p:nvSpPr>
          <p:cNvPr id="158" name="Google Shape;158;p2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59" name="Google Shape;159;p2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60" name="Google Shape;160;p2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61" name="Google Shape;161;p2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62" name="Google Shape;162;p2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63" name="Google Shape;163;p2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64" name="Google Shape;164;p2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2">
  <p:cSld name="CUSTOM_34">
    <p:spTree>
      <p:nvGrpSpPr>
        <p:cNvPr id="165" name="Shape 165"/>
        <p:cNvGrpSpPr/>
        <p:nvPr/>
      </p:nvGrpSpPr>
      <p:grpSpPr>
        <a:xfrm>
          <a:off x="0" y="0"/>
          <a:ext cx="0" cy="0"/>
          <a:chOff x="0" y="0"/>
          <a:chExt cx="0" cy="0"/>
        </a:xfrm>
      </p:grpSpPr>
      <p:sp>
        <p:nvSpPr>
          <p:cNvPr id="166" name="Google Shape;166;p2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67" name="Google Shape;167;p2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68" name="Google Shape;168;p2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9" name="Google Shape;169;p2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70" name="Google Shape;170;p2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6">
  <p:cSld name="CUSTOM_11_1_2_1">
    <p:spTree>
      <p:nvGrpSpPr>
        <p:cNvPr id="171" name="Shape 171"/>
        <p:cNvGrpSpPr/>
        <p:nvPr/>
      </p:nvGrpSpPr>
      <p:grpSpPr>
        <a:xfrm>
          <a:off x="0" y="0"/>
          <a:ext cx="0" cy="0"/>
          <a:chOff x="0" y="0"/>
          <a:chExt cx="0" cy="0"/>
        </a:xfrm>
      </p:grpSpPr>
      <p:sp>
        <p:nvSpPr>
          <p:cNvPr id="172" name="Google Shape;172;p2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173" name="Google Shape;173;p2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Clr>
                <a:srgbClr val="FFFFFF"/>
              </a:buClr>
              <a:buSzPts val="1100"/>
              <a:buNone/>
              <a:defRPr>
                <a:solidFill>
                  <a:srgbClr val="FFFFFF"/>
                </a:solidFill>
              </a:defRPr>
            </a:lvl2pPr>
            <a:lvl3pPr lvl="2" rtl="0">
              <a:lnSpc>
                <a:spcPct val="100000"/>
              </a:lnSpc>
              <a:spcBef>
                <a:spcPts val="0"/>
              </a:spcBef>
              <a:spcAft>
                <a:spcPts val="0"/>
              </a:spcAft>
              <a:buClr>
                <a:srgbClr val="FFFFFF"/>
              </a:buClr>
              <a:buSzPts val="1100"/>
              <a:buNone/>
              <a:defRPr>
                <a:solidFill>
                  <a:srgbClr val="FFFFFF"/>
                </a:solidFill>
              </a:defRPr>
            </a:lvl3pPr>
            <a:lvl4pPr lvl="3" rtl="0">
              <a:lnSpc>
                <a:spcPct val="100000"/>
              </a:lnSpc>
              <a:spcBef>
                <a:spcPts val="0"/>
              </a:spcBef>
              <a:spcAft>
                <a:spcPts val="0"/>
              </a:spcAft>
              <a:buClr>
                <a:srgbClr val="FFFFFF"/>
              </a:buClr>
              <a:buSzPts val="1100"/>
              <a:buNone/>
              <a:defRPr>
                <a:solidFill>
                  <a:srgbClr val="FFFFFF"/>
                </a:solidFill>
              </a:defRPr>
            </a:lvl4pPr>
            <a:lvl5pPr lvl="4" rtl="0">
              <a:lnSpc>
                <a:spcPct val="100000"/>
              </a:lnSpc>
              <a:spcBef>
                <a:spcPts val="0"/>
              </a:spcBef>
              <a:spcAft>
                <a:spcPts val="0"/>
              </a:spcAft>
              <a:buClr>
                <a:srgbClr val="FFFFFF"/>
              </a:buClr>
              <a:buSzPts val="1100"/>
              <a:buNone/>
              <a:defRPr>
                <a:solidFill>
                  <a:srgbClr val="FFFFFF"/>
                </a:solidFill>
              </a:defRPr>
            </a:lvl5pPr>
            <a:lvl6pPr lvl="5" rtl="0">
              <a:lnSpc>
                <a:spcPct val="100000"/>
              </a:lnSpc>
              <a:spcBef>
                <a:spcPts val="0"/>
              </a:spcBef>
              <a:spcAft>
                <a:spcPts val="0"/>
              </a:spcAft>
              <a:buClr>
                <a:srgbClr val="FFFFFF"/>
              </a:buClr>
              <a:buSzPts val="1100"/>
              <a:buNone/>
              <a:defRPr>
                <a:solidFill>
                  <a:srgbClr val="FFFFFF"/>
                </a:solidFill>
              </a:defRPr>
            </a:lvl6pPr>
            <a:lvl7pPr lvl="6" rtl="0">
              <a:lnSpc>
                <a:spcPct val="100000"/>
              </a:lnSpc>
              <a:spcBef>
                <a:spcPts val="0"/>
              </a:spcBef>
              <a:spcAft>
                <a:spcPts val="0"/>
              </a:spcAft>
              <a:buClr>
                <a:srgbClr val="FFFFFF"/>
              </a:buClr>
              <a:buSzPts val="1100"/>
              <a:buNone/>
              <a:defRPr>
                <a:solidFill>
                  <a:srgbClr val="FFFFFF"/>
                </a:solidFill>
              </a:defRPr>
            </a:lvl7pPr>
            <a:lvl8pPr lvl="7" rtl="0">
              <a:lnSpc>
                <a:spcPct val="100000"/>
              </a:lnSpc>
              <a:spcBef>
                <a:spcPts val="0"/>
              </a:spcBef>
              <a:spcAft>
                <a:spcPts val="0"/>
              </a:spcAft>
              <a:buClr>
                <a:srgbClr val="FFFFFF"/>
              </a:buClr>
              <a:buSzPts val="1100"/>
              <a:buNone/>
              <a:defRPr>
                <a:solidFill>
                  <a:srgbClr val="FFFFFF"/>
                </a:solidFill>
              </a:defRPr>
            </a:lvl8pPr>
            <a:lvl9pPr lvl="8" rtl="0">
              <a:lnSpc>
                <a:spcPct val="100000"/>
              </a:lnSpc>
              <a:spcBef>
                <a:spcPts val="0"/>
              </a:spcBef>
              <a:spcAft>
                <a:spcPts val="0"/>
              </a:spcAft>
              <a:buClr>
                <a:srgbClr val="FFFFFF"/>
              </a:buClr>
              <a:buSzPts val="1100"/>
              <a:buNone/>
              <a:defRPr>
                <a:solidFill>
                  <a:srgbClr val="FFFFFF"/>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redits">
  <p:cSld name="CUSTOM_25">
    <p:spTree>
      <p:nvGrpSpPr>
        <p:cNvPr id="174" name="Shape 174"/>
        <p:cNvGrpSpPr/>
        <p:nvPr/>
      </p:nvGrpSpPr>
      <p:grpSpPr>
        <a:xfrm>
          <a:off x="0" y="0"/>
          <a:ext cx="0" cy="0"/>
          <a:chOff x="0" y="0"/>
          <a:chExt cx="0" cy="0"/>
        </a:xfrm>
      </p:grpSpPr>
      <p:sp>
        <p:nvSpPr>
          <p:cNvPr id="175" name="Google Shape;175;p3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rgbClr val="000000"/>
              </a:buClr>
              <a:buSzPts val="1300"/>
              <a:buChar char="●"/>
              <a:defRPr>
                <a:solidFill>
                  <a:srgbClr val="000000"/>
                </a:solidFill>
              </a:defRPr>
            </a:lvl1pPr>
            <a:lvl2pPr indent="-298450" lvl="1" marL="914400" rtl="0">
              <a:spcBef>
                <a:spcPts val="1600"/>
              </a:spcBef>
              <a:spcAft>
                <a:spcPts val="0"/>
              </a:spcAft>
              <a:buClr>
                <a:srgbClr val="000000"/>
              </a:buClr>
              <a:buSzPts val="1100"/>
              <a:buChar char="○"/>
              <a:defRPr>
                <a:solidFill>
                  <a:srgbClr val="000000"/>
                </a:solidFill>
              </a:defRPr>
            </a:lvl2pPr>
            <a:lvl3pPr indent="-298450" lvl="2" marL="1371600" rtl="0">
              <a:spcBef>
                <a:spcPts val="1600"/>
              </a:spcBef>
              <a:spcAft>
                <a:spcPts val="0"/>
              </a:spcAft>
              <a:buClr>
                <a:srgbClr val="000000"/>
              </a:buClr>
              <a:buSzPts val="1100"/>
              <a:buChar char="■"/>
              <a:defRPr>
                <a:solidFill>
                  <a:srgbClr val="000000"/>
                </a:solidFill>
              </a:defRPr>
            </a:lvl3pPr>
            <a:lvl4pPr indent="-298450" lvl="3" marL="1828800" rtl="0">
              <a:spcBef>
                <a:spcPts val="1600"/>
              </a:spcBef>
              <a:spcAft>
                <a:spcPts val="0"/>
              </a:spcAft>
              <a:buClr>
                <a:srgbClr val="000000"/>
              </a:buClr>
              <a:buSzPts val="1100"/>
              <a:buChar char="●"/>
              <a:defRPr>
                <a:solidFill>
                  <a:srgbClr val="000000"/>
                </a:solidFill>
              </a:defRPr>
            </a:lvl4pPr>
            <a:lvl5pPr indent="-298450" lvl="4" marL="2286000" rtl="0">
              <a:spcBef>
                <a:spcPts val="1600"/>
              </a:spcBef>
              <a:spcAft>
                <a:spcPts val="0"/>
              </a:spcAft>
              <a:buClr>
                <a:srgbClr val="000000"/>
              </a:buClr>
              <a:buSzPts val="1100"/>
              <a:buChar char="○"/>
              <a:defRPr>
                <a:solidFill>
                  <a:srgbClr val="000000"/>
                </a:solidFill>
              </a:defRPr>
            </a:lvl5pPr>
            <a:lvl6pPr indent="-298450" lvl="5" marL="2743200" rtl="0">
              <a:spcBef>
                <a:spcPts val="1600"/>
              </a:spcBef>
              <a:spcAft>
                <a:spcPts val="0"/>
              </a:spcAft>
              <a:buClr>
                <a:srgbClr val="000000"/>
              </a:buClr>
              <a:buSzPts val="1100"/>
              <a:buChar char="■"/>
              <a:defRPr>
                <a:solidFill>
                  <a:srgbClr val="000000"/>
                </a:solidFill>
              </a:defRPr>
            </a:lvl6pPr>
            <a:lvl7pPr indent="-298450" lvl="6" marL="3200400" rtl="0">
              <a:spcBef>
                <a:spcPts val="1600"/>
              </a:spcBef>
              <a:spcAft>
                <a:spcPts val="0"/>
              </a:spcAft>
              <a:buClr>
                <a:srgbClr val="000000"/>
              </a:buClr>
              <a:buSzPts val="1100"/>
              <a:buChar char="●"/>
              <a:defRPr>
                <a:solidFill>
                  <a:srgbClr val="000000"/>
                </a:solidFill>
              </a:defRPr>
            </a:lvl7pPr>
            <a:lvl8pPr indent="-298450" lvl="7" marL="3657600" rtl="0">
              <a:spcBef>
                <a:spcPts val="1600"/>
              </a:spcBef>
              <a:spcAft>
                <a:spcPts val="0"/>
              </a:spcAft>
              <a:buClr>
                <a:srgbClr val="000000"/>
              </a:buClr>
              <a:buSzPts val="1100"/>
              <a:buChar char="○"/>
              <a:defRPr>
                <a:solidFill>
                  <a:srgbClr val="000000"/>
                </a:solidFill>
              </a:defRPr>
            </a:lvl8pPr>
            <a:lvl9pPr indent="-298450" lvl="8" marL="4114800" rtl="0">
              <a:spcBef>
                <a:spcPts val="1600"/>
              </a:spcBef>
              <a:spcAft>
                <a:spcPts val="1600"/>
              </a:spcAft>
              <a:buClr>
                <a:srgbClr val="000000"/>
              </a:buClr>
              <a:buSzPts val="1100"/>
              <a:buChar char="■"/>
              <a:defRPr>
                <a:solidFill>
                  <a:srgbClr val="000000"/>
                </a:solidFill>
              </a:defRPr>
            </a:lvl9pPr>
          </a:lstStyle>
          <a:p/>
        </p:txBody>
      </p:sp>
      <p:sp>
        <p:nvSpPr>
          <p:cNvPr id="176" name="Google Shape;176;p3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sources">
  <p:cSld name="CUSTOM_25_1">
    <p:spTree>
      <p:nvGrpSpPr>
        <p:cNvPr id="177" name="Shape 177"/>
        <p:cNvGrpSpPr/>
        <p:nvPr/>
      </p:nvGrpSpPr>
      <p:grpSpPr>
        <a:xfrm>
          <a:off x="0" y="0"/>
          <a:ext cx="0" cy="0"/>
          <a:chOff x="0" y="0"/>
          <a:chExt cx="0" cy="0"/>
        </a:xfrm>
      </p:grpSpPr>
      <p:sp>
        <p:nvSpPr>
          <p:cNvPr id="178" name="Google Shape;178;p3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rgbClr val="000000"/>
              </a:buClr>
              <a:buSzPts val="1300"/>
              <a:buChar char="●"/>
              <a:defRPr>
                <a:solidFill>
                  <a:srgbClr val="000000"/>
                </a:solidFill>
              </a:defRPr>
            </a:lvl1pPr>
            <a:lvl2pPr indent="-298450" lvl="1" marL="914400" rtl="0">
              <a:spcBef>
                <a:spcPts val="1600"/>
              </a:spcBef>
              <a:spcAft>
                <a:spcPts val="0"/>
              </a:spcAft>
              <a:buClr>
                <a:srgbClr val="000000"/>
              </a:buClr>
              <a:buSzPts val="1100"/>
              <a:buChar char="○"/>
              <a:defRPr>
                <a:solidFill>
                  <a:srgbClr val="000000"/>
                </a:solidFill>
              </a:defRPr>
            </a:lvl2pPr>
            <a:lvl3pPr indent="-298450" lvl="2" marL="1371600" rtl="0">
              <a:spcBef>
                <a:spcPts val="1600"/>
              </a:spcBef>
              <a:spcAft>
                <a:spcPts val="0"/>
              </a:spcAft>
              <a:buClr>
                <a:srgbClr val="000000"/>
              </a:buClr>
              <a:buSzPts val="1100"/>
              <a:buChar char="■"/>
              <a:defRPr>
                <a:solidFill>
                  <a:srgbClr val="000000"/>
                </a:solidFill>
              </a:defRPr>
            </a:lvl3pPr>
            <a:lvl4pPr indent="-298450" lvl="3" marL="1828800" rtl="0">
              <a:spcBef>
                <a:spcPts val="1600"/>
              </a:spcBef>
              <a:spcAft>
                <a:spcPts val="0"/>
              </a:spcAft>
              <a:buClr>
                <a:srgbClr val="000000"/>
              </a:buClr>
              <a:buSzPts val="1100"/>
              <a:buChar char="●"/>
              <a:defRPr>
                <a:solidFill>
                  <a:srgbClr val="000000"/>
                </a:solidFill>
              </a:defRPr>
            </a:lvl4pPr>
            <a:lvl5pPr indent="-298450" lvl="4" marL="2286000" rtl="0">
              <a:spcBef>
                <a:spcPts val="1600"/>
              </a:spcBef>
              <a:spcAft>
                <a:spcPts val="0"/>
              </a:spcAft>
              <a:buClr>
                <a:srgbClr val="000000"/>
              </a:buClr>
              <a:buSzPts val="1100"/>
              <a:buChar char="○"/>
              <a:defRPr>
                <a:solidFill>
                  <a:srgbClr val="000000"/>
                </a:solidFill>
              </a:defRPr>
            </a:lvl5pPr>
            <a:lvl6pPr indent="-298450" lvl="5" marL="2743200" rtl="0">
              <a:spcBef>
                <a:spcPts val="1600"/>
              </a:spcBef>
              <a:spcAft>
                <a:spcPts val="0"/>
              </a:spcAft>
              <a:buClr>
                <a:srgbClr val="000000"/>
              </a:buClr>
              <a:buSzPts val="1100"/>
              <a:buChar char="■"/>
              <a:defRPr>
                <a:solidFill>
                  <a:srgbClr val="000000"/>
                </a:solidFill>
              </a:defRPr>
            </a:lvl6pPr>
            <a:lvl7pPr indent="-298450" lvl="6" marL="3200400" rtl="0">
              <a:spcBef>
                <a:spcPts val="1600"/>
              </a:spcBef>
              <a:spcAft>
                <a:spcPts val="0"/>
              </a:spcAft>
              <a:buClr>
                <a:srgbClr val="000000"/>
              </a:buClr>
              <a:buSzPts val="1100"/>
              <a:buChar char="●"/>
              <a:defRPr>
                <a:solidFill>
                  <a:srgbClr val="000000"/>
                </a:solidFill>
              </a:defRPr>
            </a:lvl7pPr>
            <a:lvl8pPr indent="-298450" lvl="7" marL="3657600" rtl="0">
              <a:spcBef>
                <a:spcPts val="1600"/>
              </a:spcBef>
              <a:spcAft>
                <a:spcPts val="0"/>
              </a:spcAft>
              <a:buClr>
                <a:srgbClr val="000000"/>
              </a:buClr>
              <a:buSzPts val="1100"/>
              <a:buChar char="○"/>
              <a:defRPr>
                <a:solidFill>
                  <a:srgbClr val="000000"/>
                </a:solidFill>
              </a:defRPr>
            </a:lvl8pPr>
            <a:lvl9pPr indent="-298450" lvl="8" marL="4114800" rtl="0">
              <a:spcBef>
                <a:spcPts val="1600"/>
              </a:spcBef>
              <a:spcAft>
                <a:spcPts val="1600"/>
              </a:spcAft>
              <a:buClr>
                <a:srgbClr val="000000"/>
              </a:buClr>
              <a:buSzPts val="1100"/>
              <a:buChar char="■"/>
              <a:defRPr>
                <a:solidFill>
                  <a:srgbClr val="000000"/>
                </a:solidFill>
              </a:defRPr>
            </a:lvl9pPr>
          </a:lstStyle>
          <a:p/>
        </p:txBody>
      </p:sp>
      <p:sp>
        <p:nvSpPr>
          <p:cNvPr id="179" name="Google Shape;179;p3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80" name="Google Shape;180;p3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Clr>
                <a:srgbClr val="FFFFFF"/>
              </a:buClr>
              <a:buSzPts val="1100"/>
              <a:buNone/>
              <a:defRPr>
                <a:solidFill>
                  <a:srgbClr val="FFFFFF"/>
                </a:solidFill>
              </a:defRPr>
            </a:lvl2pPr>
            <a:lvl3pPr lvl="2" rtl="0">
              <a:lnSpc>
                <a:spcPct val="100000"/>
              </a:lnSpc>
              <a:spcBef>
                <a:spcPts val="0"/>
              </a:spcBef>
              <a:spcAft>
                <a:spcPts val="0"/>
              </a:spcAft>
              <a:buClr>
                <a:srgbClr val="FFFFFF"/>
              </a:buClr>
              <a:buSzPts val="1100"/>
              <a:buNone/>
              <a:defRPr>
                <a:solidFill>
                  <a:srgbClr val="FFFFFF"/>
                </a:solidFill>
              </a:defRPr>
            </a:lvl3pPr>
            <a:lvl4pPr lvl="3" rtl="0">
              <a:lnSpc>
                <a:spcPct val="100000"/>
              </a:lnSpc>
              <a:spcBef>
                <a:spcPts val="0"/>
              </a:spcBef>
              <a:spcAft>
                <a:spcPts val="0"/>
              </a:spcAft>
              <a:buClr>
                <a:srgbClr val="FFFFFF"/>
              </a:buClr>
              <a:buSzPts val="1100"/>
              <a:buNone/>
              <a:defRPr>
                <a:solidFill>
                  <a:srgbClr val="FFFFFF"/>
                </a:solidFill>
              </a:defRPr>
            </a:lvl4pPr>
            <a:lvl5pPr lvl="4" rtl="0">
              <a:lnSpc>
                <a:spcPct val="100000"/>
              </a:lnSpc>
              <a:spcBef>
                <a:spcPts val="0"/>
              </a:spcBef>
              <a:spcAft>
                <a:spcPts val="0"/>
              </a:spcAft>
              <a:buClr>
                <a:srgbClr val="FFFFFF"/>
              </a:buClr>
              <a:buSzPts val="1100"/>
              <a:buNone/>
              <a:defRPr>
                <a:solidFill>
                  <a:srgbClr val="FFFFFF"/>
                </a:solidFill>
              </a:defRPr>
            </a:lvl5pPr>
            <a:lvl6pPr lvl="5" rtl="0">
              <a:lnSpc>
                <a:spcPct val="100000"/>
              </a:lnSpc>
              <a:spcBef>
                <a:spcPts val="0"/>
              </a:spcBef>
              <a:spcAft>
                <a:spcPts val="0"/>
              </a:spcAft>
              <a:buClr>
                <a:srgbClr val="FFFFFF"/>
              </a:buClr>
              <a:buSzPts val="1100"/>
              <a:buNone/>
              <a:defRPr>
                <a:solidFill>
                  <a:srgbClr val="FFFFFF"/>
                </a:solidFill>
              </a:defRPr>
            </a:lvl6pPr>
            <a:lvl7pPr lvl="6" rtl="0">
              <a:lnSpc>
                <a:spcPct val="100000"/>
              </a:lnSpc>
              <a:spcBef>
                <a:spcPts val="0"/>
              </a:spcBef>
              <a:spcAft>
                <a:spcPts val="0"/>
              </a:spcAft>
              <a:buClr>
                <a:srgbClr val="FFFFFF"/>
              </a:buClr>
              <a:buSzPts val="1100"/>
              <a:buNone/>
              <a:defRPr>
                <a:solidFill>
                  <a:srgbClr val="FFFFFF"/>
                </a:solidFill>
              </a:defRPr>
            </a:lvl7pPr>
            <a:lvl8pPr lvl="7" rtl="0">
              <a:lnSpc>
                <a:spcPct val="100000"/>
              </a:lnSpc>
              <a:spcBef>
                <a:spcPts val="0"/>
              </a:spcBef>
              <a:spcAft>
                <a:spcPts val="0"/>
              </a:spcAft>
              <a:buClr>
                <a:srgbClr val="FFFFFF"/>
              </a:buClr>
              <a:buSzPts val="1100"/>
              <a:buNone/>
              <a:defRPr>
                <a:solidFill>
                  <a:srgbClr val="FFFFFF"/>
                </a:solidFill>
              </a:defRPr>
            </a:lvl8pPr>
            <a:lvl9pPr lvl="8" rtl="0">
              <a:lnSpc>
                <a:spcPct val="100000"/>
              </a:lnSpc>
              <a:spcBef>
                <a:spcPts val="0"/>
              </a:spcBef>
              <a:spcAft>
                <a:spcPts val="0"/>
              </a:spcAft>
              <a:buClr>
                <a:srgbClr val="FFFFFF"/>
              </a:buClr>
              <a:buSzPts val="1100"/>
              <a:buNone/>
              <a:defRPr>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hyperlink" Target="https://www.kaggle.com/creepyghost/uci-ionosphere" TargetMode="External"/><Relationship Id="rId4" Type="http://schemas.openxmlformats.org/officeDocument/2006/relationships/hyperlink" Target="https://www.kaggle.com/uciml/forest-cover-type-dataset/downloa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4" name="Shape 184"/>
        <p:cNvGrpSpPr/>
        <p:nvPr/>
      </p:nvGrpSpPr>
      <p:grpSpPr>
        <a:xfrm>
          <a:off x="0" y="0"/>
          <a:ext cx="0" cy="0"/>
          <a:chOff x="0" y="0"/>
          <a:chExt cx="0" cy="0"/>
        </a:xfrm>
      </p:grpSpPr>
      <p:pic>
        <p:nvPicPr>
          <p:cNvPr id="185" name="Google Shape;185;p32"/>
          <p:cNvPicPr preferRelativeResize="0"/>
          <p:nvPr/>
        </p:nvPicPr>
        <p:blipFill rotWithShape="1">
          <a:blip r:embed="rId3">
            <a:alphaModFix/>
          </a:blip>
          <a:srcRect b="0" l="0" r="0" t="0"/>
          <a:stretch/>
        </p:blipFill>
        <p:spPr>
          <a:xfrm flipH="1">
            <a:off x="2214591" y="0"/>
            <a:ext cx="6929408" cy="5143499"/>
          </a:xfrm>
          <a:prstGeom prst="rect">
            <a:avLst/>
          </a:prstGeom>
          <a:noFill/>
          <a:ln>
            <a:noFill/>
          </a:ln>
        </p:spPr>
      </p:pic>
      <p:sp>
        <p:nvSpPr>
          <p:cNvPr id="186" name="Google Shape;186;p32"/>
          <p:cNvSpPr/>
          <p:nvPr/>
        </p:nvSpPr>
        <p:spPr>
          <a:xfrm rot="5400000">
            <a:off x="1428875" y="13850"/>
            <a:ext cx="3358800" cy="5026500"/>
          </a:xfrm>
          <a:prstGeom prst="rect">
            <a:avLst/>
          </a:prstGeom>
          <a:solidFill>
            <a:srgbClr val="908269">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2"/>
          <p:cNvSpPr txBox="1"/>
          <p:nvPr>
            <p:ph type="ctrTitle"/>
          </p:nvPr>
        </p:nvSpPr>
        <p:spPr>
          <a:xfrm>
            <a:off x="675075" y="1885950"/>
            <a:ext cx="4956900" cy="159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ENERGY</a:t>
            </a:r>
            <a:endParaRPr>
              <a:solidFill>
                <a:schemeClr val="lt1"/>
              </a:solidFill>
              <a:latin typeface="Livvic"/>
              <a:ea typeface="Livvic"/>
              <a:cs typeface="Livvic"/>
              <a:sym typeface="Livvic"/>
            </a:endParaRPr>
          </a:p>
          <a:p>
            <a:pPr indent="0" lvl="0" marL="0" rtl="0" algn="l">
              <a:spcBef>
                <a:spcPts val="0"/>
              </a:spcBef>
              <a:spcAft>
                <a:spcPts val="0"/>
              </a:spcAft>
              <a:buNone/>
            </a:pPr>
            <a:r>
              <a:rPr lang="es">
                <a:solidFill>
                  <a:schemeClr val="lt1"/>
                </a:solidFill>
              </a:rPr>
              <a:t>MANAGEMENT</a:t>
            </a:r>
            <a:endParaRPr>
              <a:solidFill>
                <a:schemeClr val="lt1"/>
              </a:solidFill>
              <a:latin typeface="Livvic"/>
              <a:ea typeface="Livvic"/>
              <a:cs typeface="Livvic"/>
              <a:sym typeface="Livvic"/>
            </a:endParaRPr>
          </a:p>
        </p:txBody>
      </p:sp>
      <p:sp>
        <p:nvSpPr>
          <p:cNvPr id="188" name="Google Shape;188;p32"/>
          <p:cNvSpPr/>
          <p:nvPr/>
        </p:nvSpPr>
        <p:spPr>
          <a:xfrm flipH="1" rot="-5400000">
            <a:off x="7354200" y="2416550"/>
            <a:ext cx="3358800" cy="22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1"/>
          <p:cNvSpPr/>
          <p:nvPr/>
        </p:nvSpPr>
        <p:spPr>
          <a:xfrm>
            <a:off x="1634400" y="2849950"/>
            <a:ext cx="4275000" cy="175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1"/>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chemeClr val="lt1"/>
              </a:solidFill>
            </a:endParaRPr>
          </a:p>
        </p:txBody>
      </p:sp>
      <p:pic>
        <p:nvPicPr>
          <p:cNvPr id="287" name="Google Shape;287;p41"/>
          <p:cNvPicPr preferRelativeResize="0"/>
          <p:nvPr/>
        </p:nvPicPr>
        <p:blipFill rotWithShape="1">
          <a:blip r:embed="rId3">
            <a:alphaModFix/>
          </a:blip>
          <a:srcRect b="0" l="0" r="0" t="0"/>
          <a:stretch/>
        </p:blipFill>
        <p:spPr>
          <a:xfrm>
            <a:off x="1634401" y="0"/>
            <a:ext cx="4274876" cy="2849950"/>
          </a:xfrm>
          <a:prstGeom prst="rect">
            <a:avLst/>
          </a:prstGeom>
          <a:noFill/>
          <a:ln>
            <a:noFill/>
          </a:ln>
        </p:spPr>
      </p:pic>
      <p:sp>
        <p:nvSpPr>
          <p:cNvPr id="288" name="Google Shape;288;p41"/>
          <p:cNvSpPr txBox="1"/>
          <p:nvPr>
            <p:ph type="ctrTitle"/>
          </p:nvPr>
        </p:nvSpPr>
        <p:spPr>
          <a:xfrm rot="5400000">
            <a:off x="6836775" y="1489375"/>
            <a:ext cx="25995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 RESULTS  &amp; CONCLUSION</a:t>
            </a:r>
            <a:endParaRPr/>
          </a:p>
        </p:txBody>
      </p:sp>
      <p:sp>
        <p:nvSpPr>
          <p:cNvPr id="289" name="Google Shape;289;p41"/>
          <p:cNvSpPr/>
          <p:nvPr/>
        </p:nvSpPr>
        <p:spPr>
          <a:xfrm>
            <a:off x="-165700" y="540000"/>
            <a:ext cx="2320200" cy="138600"/>
          </a:xfrm>
          <a:prstGeom prst="rect">
            <a:avLst/>
          </a:prstGeom>
          <a:solidFill>
            <a:srgbClr val="CFC3AC">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C3AC">
            <a:alpha val="73210"/>
          </a:srgbClr>
        </a:solidFill>
      </p:bgPr>
    </p:bg>
    <p:spTree>
      <p:nvGrpSpPr>
        <p:cNvPr id="293" name="Shape 293"/>
        <p:cNvGrpSpPr/>
        <p:nvPr/>
      </p:nvGrpSpPr>
      <p:grpSpPr>
        <a:xfrm>
          <a:off x="0" y="0"/>
          <a:ext cx="0" cy="0"/>
          <a:chOff x="0" y="0"/>
          <a:chExt cx="0" cy="0"/>
        </a:xfrm>
      </p:grpSpPr>
      <p:sp>
        <p:nvSpPr>
          <p:cNvPr id="294" name="Google Shape;294;p42"/>
          <p:cNvSpPr txBox="1"/>
          <p:nvPr>
            <p:ph idx="1" type="subTitle"/>
          </p:nvPr>
        </p:nvSpPr>
        <p:spPr>
          <a:xfrm>
            <a:off x="550100" y="191575"/>
            <a:ext cx="1821000" cy="63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2500">
                <a:latin typeface="Pacifico"/>
                <a:ea typeface="Pacifico"/>
                <a:cs typeface="Pacifico"/>
                <a:sym typeface="Pacifico"/>
              </a:rPr>
              <a:t>Results</a:t>
            </a:r>
            <a:endParaRPr sz="2500">
              <a:latin typeface="Pacifico"/>
              <a:ea typeface="Pacifico"/>
              <a:cs typeface="Pacifico"/>
              <a:sym typeface="Pacifico"/>
            </a:endParaRPr>
          </a:p>
        </p:txBody>
      </p:sp>
      <p:sp>
        <p:nvSpPr>
          <p:cNvPr id="295" name="Google Shape;295;p42"/>
          <p:cNvSpPr txBox="1"/>
          <p:nvPr>
            <p:ph idx="2" type="subTitle"/>
          </p:nvPr>
        </p:nvSpPr>
        <p:spPr>
          <a:xfrm>
            <a:off x="665750" y="966425"/>
            <a:ext cx="7913700" cy="399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0" lang="es" sz="1400"/>
              <a:t>Many sensors are redundant because their readings are highly correlated, lifetime can be enhanced by putting sensors with redundant readings to sleep without losing significant information</a:t>
            </a:r>
            <a:endParaRPr b="0" sz="1400"/>
          </a:p>
          <a:p>
            <a:pPr indent="-317500" lvl="0" marL="457200" rtl="0" algn="l">
              <a:spcBef>
                <a:spcPts val="0"/>
              </a:spcBef>
              <a:spcAft>
                <a:spcPts val="0"/>
              </a:spcAft>
              <a:buSzPts val="1400"/>
              <a:buChar char="●"/>
            </a:pPr>
            <a:r>
              <a:rPr b="0" lang="es" sz="1400"/>
              <a:t>For Ionosphere dataset :</a:t>
            </a:r>
            <a:endParaRPr b="0" sz="1400"/>
          </a:p>
          <a:p>
            <a:pPr indent="0" lvl="0" marL="457200" rtl="0" algn="l">
              <a:spcBef>
                <a:spcPts val="1600"/>
              </a:spcBef>
              <a:spcAft>
                <a:spcPts val="0"/>
              </a:spcAft>
              <a:buNone/>
            </a:pPr>
            <a:r>
              <a:rPr b="0" lang="es" sz="1400"/>
              <a:t>*  No. of sensor decreased from 34 to 24 when threshold of 0.5 is used.(Lifetime Extension Factor = 1.42</a:t>
            </a:r>
            <a:endParaRPr b="0" sz="1400"/>
          </a:p>
          <a:p>
            <a:pPr indent="0" lvl="0" marL="457200" rtl="0" algn="l">
              <a:spcBef>
                <a:spcPts val="1600"/>
              </a:spcBef>
              <a:spcAft>
                <a:spcPts val="0"/>
              </a:spcAft>
              <a:buNone/>
            </a:pPr>
            <a:r>
              <a:rPr b="0" lang="es" sz="1400"/>
              <a:t>For Forest cover dataset</a:t>
            </a:r>
            <a:endParaRPr b="0" sz="1400"/>
          </a:p>
          <a:p>
            <a:pPr indent="0" lvl="0" marL="457200" rtl="0" algn="l">
              <a:spcBef>
                <a:spcPts val="1600"/>
              </a:spcBef>
              <a:spcAft>
                <a:spcPts val="1600"/>
              </a:spcAft>
              <a:buNone/>
            </a:pPr>
            <a:r>
              <a:rPr b="0" lang="es" sz="1400"/>
              <a:t>* No.of sensors decreased from 54 to 41 (Lifetime Extension Factor = 54/41 =1.317</a:t>
            </a:r>
            <a:endParaRPr b="0"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A47"/>
        </a:solidFill>
      </p:bgPr>
    </p:bg>
    <p:spTree>
      <p:nvGrpSpPr>
        <p:cNvPr id="299" name="Shape 299"/>
        <p:cNvGrpSpPr/>
        <p:nvPr/>
      </p:nvGrpSpPr>
      <p:grpSpPr>
        <a:xfrm>
          <a:off x="0" y="0"/>
          <a:ext cx="0" cy="0"/>
          <a:chOff x="0" y="0"/>
          <a:chExt cx="0" cy="0"/>
        </a:xfrm>
      </p:grpSpPr>
      <p:sp>
        <p:nvSpPr>
          <p:cNvPr id="300" name="Google Shape;300;p43"/>
          <p:cNvSpPr txBox="1"/>
          <p:nvPr>
            <p:ph idx="4294967295" type="title"/>
          </p:nvPr>
        </p:nvSpPr>
        <p:spPr>
          <a:xfrm>
            <a:off x="1048350" y="461975"/>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Conclusion &amp; Implication</a:t>
            </a:r>
            <a:endParaRPr>
              <a:solidFill>
                <a:srgbClr val="FFFFFF"/>
              </a:solidFill>
              <a:latin typeface="Arial"/>
              <a:ea typeface="Arial"/>
              <a:cs typeface="Arial"/>
              <a:sym typeface="Arial"/>
            </a:endParaRPr>
          </a:p>
        </p:txBody>
      </p:sp>
      <p:sp>
        <p:nvSpPr>
          <p:cNvPr id="301" name="Google Shape;301;p43"/>
          <p:cNvSpPr txBox="1"/>
          <p:nvPr>
            <p:ph idx="4294967295" type="body"/>
          </p:nvPr>
        </p:nvSpPr>
        <p:spPr>
          <a:xfrm>
            <a:off x="546500" y="1299875"/>
            <a:ext cx="7721400" cy="3730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Arial"/>
              <a:buChar char="●"/>
            </a:pPr>
            <a:r>
              <a:rPr lang="es" sz="1400">
                <a:solidFill>
                  <a:srgbClr val="FFFFFF"/>
                </a:solidFill>
                <a:latin typeface="Arial"/>
                <a:ea typeface="Arial"/>
                <a:cs typeface="Arial"/>
                <a:sym typeface="Arial"/>
              </a:rPr>
              <a:t>Our model can be applied on any sparse dataset.</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es" sz="1400">
                <a:solidFill>
                  <a:srgbClr val="FFFFFF"/>
                </a:solidFill>
                <a:latin typeface="Arial"/>
                <a:ea typeface="Arial"/>
                <a:cs typeface="Arial"/>
                <a:sym typeface="Arial"/>
              </a:rPr>
              <a:t>Our main of this model is to decrease the power consumption in any organisation or household.</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es" sz="1400">
                <a:solidFill>
                  <a:srgbClr val="FFFFFF"/>
                </a:solidFill>
                <a:latin typeface="Arial"/>
                <a:ea typeface="Arial"/>
                <a:cs typeface="Arial"/>
                <a:sym typeface="Arial"/>
              </a:rPr>
              <a:t>This can used for water monitering , Earth sensing etc</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es" sz="1400">
                <a:solidFill>
                  <a:srgbClr val="FFFFFF"/>
                </a:solidFill>
                <a:latin typeface="Arial"/>
                <a:ea typeface="Arial"/>
                <a:cs typeface="Arial"/>
                <a:sym typeface="Arial"/>
              </a:rPr>
              <a:t>Like in factories which machine work at a time to increase productivity ,life-time,  with decreasing carbon footprint and cost.</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es" sz="1400">
                <a:solidFill>
                  <a:srgbClr val="FFFFFF"/>
                </a:solidFill>
                <a:latin typeface="Arial"/>
                <a:ea typeface="Arial"/>
                <a:cs typeface="Arial"/>
                <a:sym typeface="Arial"/>
              </a:rPr>
              <a:t> Monitoring the quality and level of water includes many activities such as checking the quality of underground or surface water and ensuring a country’s water infrastructure for the benefit of both human and animal. It may be used to protect the wastage of water.with less number of sensors and power we can monitor data with high productivity</a:t>
            </a:r>
            <a:endParaRPr sz="1400">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5" name="Shape 305"/>
        <p:cNvGrpSpPr/>
        <p:nvPr/>
      </p:nvGrpSpPr>
      <p:grpSpPr>
        <a:xfrm>
          <a:off x="0" y="0"/>
          <a:ext cx="0" cy="0"/>
          <a:chOff x="0" y="0"/>
          <a:chExt cx="0" cy="0"/>
        </a:xfrm>
      </p:grpSpPr>
      <p:pic>
        <p:nvPicPr>
          <p:cNvPr id="306" name="Google Shape;306;p44"/>
          <p:cNvPicPr preferRelativeResize="0"/>
          <p:nvPr/>
        </p:nvPicPr>
        <p:blipFill>
          <a:blip r:embed="rId3">
            <a:alphaModFix/>
          </a:blip>
          <a:stretch>
            <a:fillRect/>
          </a:stretch>
        </p:blipFill>
        <p:spPr>
          <a:xfrm>
            <a:off x="3981435" y="0"/>
            <a:ext cx="5162558" cy="5143500"/>
          </a:xfrm>
          <a:prstGeom prst="rect">
            <a:avLst/>
          </a:prstGeom>
          <a:noFill/>
          <a:ln>
            <a:noFill/>
          </a:ln>
        </p:spPr>
      </p:pic>
      <p:sp>
        <p:nvSpPr>
          <p:cNvPr id="307" name="Google Shape;307;p44"/>
          <p:cNvSpPr/>
          <p:nvPr/>
        </p:nvSpPr>
        <p:spPr>
          <a:xfrm rot="5400000">
            <a:off x="1428875" y="205200"/>
            <a:ext cx="3358800" cy="5026500"/>
          </a:xfrm>
          <a:prstGeom prst="rect">
            <a:avLst/>
          </a:prstGeom>
          <a:solidFill>
            <a:srgbClr val="908269">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4"/>
          <p:cNvSpPr txBox="1"/>
          <p:nvPr>
            <p:ph idx="1" type="subTitle"/>
          </p:nvPr>
        </p:nvSpPr>
        <p:spPr>
          <a:xfrm>
            <a:off x="831200" y="2314225"/>
            <a:ext cx="28563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Clr>
                <a:schemeClr val="dk1"/>
              </a:buClr>
              <a:buSzPts val="1100"/>
              <a:buFont typeface="Arial"/>
              <a:buNone/>
            </a:pPr>
            <a:r>
              <a:rPr lang="es">
                <a:solidFill>
                  <a:schemeClr val="lt1"/>
                </a:solidFill>
              </a:rPr>
              <a:t>Abhilash Reddy .S</a:t>
            </a:r>
            <a:endParaRPr>
              <a:solidFill>
                <a:schemeClr val="lt1"/>
              </a:solidFill>
            </a:endParaRPr>
          </a:p>
          <a:p>
            <a:pPr indent="0" lvl="0" marL="0" rtl="0" algn="l">
              <a:spcBef>
                <a:spcPts val="0"/>
              </a:spcBef>
              <a:spcAft>
                <a:spcPts val="0"/>
              </a:spcAft>
              <a:buClr>
                <a:schemeClr val="dk1"/>
              </a:buClr>
              <a:buSzPts val="1100"/>
              <a:buFont typeface="Arial"/>
              <a:buNone/>
            </a:pPr>
            <a:r>
              <a:rPr lang="es">
                <a:solidFill>
                  <a:schemeClr val="lt1"/>
                </a:solidFill>
              </a:rPr>
              <a:t>180102068</a:t>
            </a:r>
            <a:endParaRPr>
              <a:solidFill>
                <a:schemeClr val="lt1"/>
              </a:solidFill>
            </a:endParaRPr>
          </a:p>
          <a:p>
            <a:pPr indent="0" lvl="0" marL="0" rtl="0" algn="l">
              <a:spcBef>
                <a:spcPts val="0"/>
              </a:spcBef>
              <a:spcAft>
                <a:spcPts val="0"/>
              </a:spcAft>
              <a:buClr>
                <a:schemeClr val="dk1"/>
              </a:buClr>
              <a:buSzPts val="1100"/>
              <a:buFont typeface="Arial"/>
              <a:buNone/>
            </a:pPr>
            <a:r>
              <a:rPr lang="es">
                <a:solidFill>
                  <a:schemeClr val="lt1"/>
                </a:solidFill>
              </a:rPr>
              <a:t>Umiam Hostel</a:t>
            </a:r>
            <a:endParaRPr>
              <a:solidFill>
                <a:schemeClr val="lt1"/>
              </a:solidFill>
            </a:endParaRPr>
          </a:p>
          <a:p>
            <a:pPr indent="0" lvl="0" marL="0" rtl="0" algn="l">
              <a:spcBef>
                <a:spcPts val="0"/>
              </a:spcBef>
              <a:spcAft>
                <a:spcPts val="0"/>
              </a:spcAft>
              <a:buClr>
                <a:schemeClr val="dk1"/>
              </a:buClr>
              <a:buSzPts val="1100"/>
              <a:buFont typeface="Arial"/>
              <a:buNone/>
            </a:pPr>
            <a:r>
              <a:rPr lang="es">
                <a:solidFill>
                  <a:schemeClr val="lt1"/>
                </a:solidFill>
              </a:rPr>
              <a:t>Kriti -2019</a:t>
            </a:r>
            <a:endParaRPr>
              <a:solidFill>
                <a:schemeClr val="lt1"/>
              </a:solidFill>
            </a:endParaRPr>
          </a:p>
        </p:txBody>
      </p:sp>
      <p:sp>
        <p:nvSpPr>
          <p:cNvPr id="309" name="Google Shape;309;p44"/>
          <p:cNvSpPr txBox="1"/>
          <p:nvPr>
            <p:ph type="ctrTitle"/>
          </p:nvPr>
        </p:nvSpPr>
        <p:spPr>
          <a:xfrm>
            <a:off x="831200" y="376500"/>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solidFill>
                  <a:schemeClr val="lt1"/>
                </a:solidFill>
              </a:rPr>
              <a:t>THANKS</a:t>
            </a:r>
            <a:endParaRPr sz="3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92" name="Shape 192"/>
        <p:cNvGrpSpPr/>
        <p:nvPr/>
      </p:nvGrpSpPr>
      <p:grpSpPr>
        <a:xfrm>
          <a:off x="0" y="0"/>
          <a:ext cx="0" cy="0"/>
          <a:chOff x="0" y="0"/>
          <a:chExt cx="0" cy="0"/>
        </a:xfrm>
      </p:grpSpPr>
      <p:sp>
        <p:nvSpPr>
          <p:cNvPr id="193" name="Google Shape;193;p33"/>
          <p:cNvSpPr txBox="1"/>
          <p:nvPr>
            <p:ph idx="9" type="ctrTitle"/>
          </p:nvPr>
        </p:nvSpPr>
        <p:spPr>
          <a:xfrm rot="5400000">
            <a:off x="6672869" y="1646270"/>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400"/>
              <a:t>TABLE OF CONTENTS</a:t>
            </a:r>
            <a:endParaRPr sz="2400"/>
          </a:p>
        </p:txBody>
      </p:sp>
      <p:sp>
        <p:nvSpPr>
          <p:cNvPr id="194" name="Google Shape;194;p33"/>
          <p:cNvSpPr/>
          <p:nvPr/>
        </p:nvSpPr>
        <p:spPr>
          <a:xfrm flipH="1" rot="-5400000">
            <a:off x="-957850" y="957900"/>
            <a:ext cx="5140800" cy="3225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Datasets , Models used , Parameters.</a:t>
            </a:r>
            <a:endParaRPr/>
          </a:p>
        </p:txBody>
      </p:sp>
      <p:sp>
        <p:nvSpPr>
          <p:cNvPr id="196" name="Google Shape;196;p3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MODEL</a:t>
            </a:r>
            <a:endParaRPr/>
          </a:p>
        </p:txBody>
      </p:sp>
      <p:sp>
        <p:nvSpPr>
          <p:cNvPr id="197" name="Google Shape;197;p33"/>
          <p:cNvSpPr txBox="1"/>
          <p:nvPr>
            <p:ph idx="8" type="title"/>
          </p:nvPr>
        </p:nvSpPr>
        <p:spPr>
          <a:xfrm>
            <a:off x="2023007" y="23234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03</a:t>
            </a:r>
            <a:endParaRPr>
              <a:solidFill>
                <a:schemeClr val="lt1"/>
              </a:solidFill>
            </a:endParaRPr>
          </a:p>
        </p:txBody>
      </p:sp>
      <p:sp>
        <p:nvSpPr>
          <p:cNvPr id="198" name="Google Shape;198;p3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s"/>
              <a:t>ENERGY MANAGEMENT</a:t>
            </a:r>
            <a:endParaRPr/>
          </a:p>
        </p:txBody>
      </p:sp>
      <p:sp>
        <p:nvSpPr>
          <p:cNvPr id="199" name="Google Shape;199;p3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Definition , Why is   important?,Uses</a:t>
            </a:r>
            <a:endParaRPr/>
          </a:p>
        </p:txBody>
      </p:sp>
      <p:sp>
        <p:nvSpPr>
          <p:cNvPr id="200" name="Google Shape;200;p33"/>
          <p:cNvSpPr txBox="1"/>
          <p:nvPr>
            <p:ph idx="2" type="title"/>
          </p:nvPr>
        </p:nvSpPr>
        <p:spPr>
          <a:xfrm>
            <a:off x="2023007" y="65411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01</a:t>
            </a:r>
            <a:endParaRPr>
              <a:solidFill>
                <a:schemeClr val="lt1"/>
              </a:solidFill>
            </a:endParaRPr>
          </a:p>
        </p:txBody>
      </p:sp>
      <p:sp>
        <p:nvSpPr>
          <p:cNvPr id="201" name="Google Shape;201;p3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WSN </a:t>
            </a:r>
            <a:endParaRPr/>
          </a:p>
        </p:txBody>
      </p:sp>
      <p:sp>
        <p:nvSpPr>
          <p:cNvPr id="202" name="Google Shape;202;p3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Definition, Energy management in WSN.</a:t>
            </a:r>
            <a:endParaRPr/>
          </a:p>
        </p:txBody>
      </p:sp>
      <p:sp>
        <p:nvSpPr>
          <p:cNvPr id="203" name="Google Shape;203;p33"/>
          <p:cNvSpPr txBox="1"/>
          <p:nvPr>
            <p:ph idx="5" type="title"/>
          </p:nvPr>
        </p:nvSpPr>
        <p:spPr>
          <a:xfrm>
            <a:off x="2023007" y="148878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02</a:t>
            </a:r>
            <a:endParaRPr>
              <a:solidFill>
                <a:schemeClr val="lt1"/>
              </a:solidFill>
            </a:endParaRPr>
          </a:p>
        </p:txBody>
      </p:sp>
      <p:sp>
        <p:nvSpPr>
          <p:cNvPr id="204" name="Google Shape;204;p3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SNEAK PEEK</a:t>
            </a:r>
            <a:endParaRPr/>
          </a:p>
        </p:txBody>
      </p:sp>
      <p:sp>
        <p:nvSpPr>
          <p:cNvPr id="205" name="Google Shape;205;p3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Results, Interpretation</a:t>
            </a:r>
            <a:endParaRPr/>
          </a:p>
        </p:txBody>
      </p:sp>
      <p:sp>
        <p:nvSpPr>
          <p:cNvPr id="206" name="Google Shape;206;p33"/>
          <p:cNvSpPr txBox="1"/>
          <p:nvPr>
            <p:ph idx="15" type="title"/>
          </p:nvPr>
        </p:nvSpPr>
        <p:spPr>
          <a:xfrm>
            <a:off x="2023007" y="315813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04</a:t>
            </a:r>
            <a:endParaRPr>
              <a:solidFill>
                <a:schemeClr val="lt1"/>
              </a:solidFill>
            </a:endParaRPr>
          </a:p>
        </p:txBody>
      </p:sp>
      <p:sp>
        <p:nvSpPr>
          <p:cNvPr id="207" name="Google Shape;207;p3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PROJECT STAGES</a:t>
            </a:r>
            <a:endParaRPr/>
          </a:p>
        </p:txBody>
      </p:sp>
      <p:sp>
        <p:nvSpPr>
          <p:cNvPr id="208" name="Google Shape;208;p3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Usage in other scenarios and Relevance.</a:t>
            </a:r>
            <a:endParaRPr/>
          </a:p>
        </p:txBody>
      </p:sp>
      <p:sp>
        <p:nvSpPr>
          <p:cNvPr id="209" name="Google Shape;209;p33"/>
          <p:cNvSpPr txBox="1"/>
          <p:nvPr>
            <p:ph idx="18" type="title"/>
          </p:nvPr>
        </p:nvSpPr>
        <p:spPr>
          <a:xfrm>
            <a:off x="2023007" y="3992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05</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3" name="Shape 213"/>
        <p:cNvGrpSpPr/>
        <p:nvPr/>
      </p:nvGrpSpPr>
      <p:grpSpPr>
        <a:xfrm>
          <a:off x="0" y="0"/>
          <a:ext cx="0" cy="0"/>
          <a:chOff x="0" y="0"/>
          <a:chExt cx="0" cy="0"/>
        </a:xfrm>
      </p:grpSpPr>
      <p:pic>
        <p:nvPicPr>
          <p:cNvPr id="214" name="Google Shape;214;p34"/>
          <p:cNvPicPr preferRelativeResize="0"/>
          <p:nvPr/>
        </p:nvPicPr>
        <p:blipFill rotWithShape="1">
          <a:blip r:embed="rId3">
            <a:alphaModFix/>
          </a:blip>
          <a:srcRect b="0" l="25616" r="25616" t="0"/>
          <a:stretch/>
        </p:blipFill>
        <p:spPr>
          <a:xfrm>
            <a:off x="5381625" y="0"/>
            <a:ext cx="3762373" cy="5143500"/>
          </a:xfrm>
          <a:prstGeom prst="rect">
            <a:avLst/>
          </a:prstGeom>
          <a:noFill/>
          <a:ln>
            <a:noFill/>
          </a:ln>
        </p:spPr>
      </p:pic>
      <p:sp>
        <p:nvSpPr>
          <p:cNvPr id="215" name="Google Shape;215;p34"/>
          <p:cNvSpPr/>
          <p:nvPr/>
        </p:nvSpPr>
        <p:spPr>
          <a:xfrm>
            <a:off x="4819650" y="1577400"/>
            <a:ext cx="2991000" cy="1988700"/>
          </a:xfrm>
          <a:prstGeom prst="rect">
            <a:avLst/>
          </a:prstGeom>
          <a:solidFill>
            <a:srgbClr val="CFC3AC">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50">
                <a:solidFill>
                  <a:srgbClr val="222222"/>
                </a:solidFill>
                <a:highlight>
                  <a:srgbClr val="FFFFFF"/>
                </a:highlight>
                <a:latin typeface="Arial"/>
                <a:ea typeface="Arial"/>
                <a:cs typeface="Arial"/>
                <a:sym typeface="Arial"/>
              </a:rPr>
              <a:t>It includes planning and operation of energy production and energy consumption units. Objectives are resource conservation, climate protection and cost savings, while the users have permanent access to the energy they need</a:t>
            </a:r>
            <a:endParaRPr/>
          </a:p>
        </p:txBody>
      </p:sp>
      <p:sp>
        <p:nvSpPr>
          <p:cNvPr id="217" name="Google Shape;217;p3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ENERGY MANAGEMENT</a:t>
            </a:r>
            <a:endParaRPr/>
          </a:p>
        </p:txBody>
      </p:sp>
      <p:sp>
        <p:nvSpPr>
          <p:cNvPr id="218" name="Google Shape;218;p34"/>
          <p:cNvSpPr/>
          <p:nvPr/>
        </p:nvSpPr>
        <p:spPr>
          <a:xfrm>
            <a:off x="0" y="1577400"/>
            <a:ext cx="362100" cy="1988700"/>
          </a:xfrm>
          <a:prstGeom prst="rect">
            <a:avLst/>
          </a:prstGeom>
          <a:solidFill>
            <a:srgbClr val="CFC3AC">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WHAT IS ENERGY MANAGEMENT ?</a:t>
            </a:r>
            <a:endParaRPr/>
          </a:p>
        </p:txBody>
      </p:sp>
      <p:sp>
        <p:nvSpPr>
          <p:cNvPr id="224" name="Google Shape;224;p35"/>
          <p:cNvSpPr/>
          <p:nvPr/>
        </p:nvSpPr>
        <p:spPr>
          <a:xfrm>
            <a:off x="0" y="0"/>
            <a:ext cx="3607500" cy="26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5"/>
          <p:cNvSpPr/>
          <p:nvPr/>
        </p:nvSpPr>
        <p:spPr>
          <a:xfrm>
            <a:off x="3607486" y="-25500"/>
            <a:ext cx="3607500" cy="263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5"/>
          <p:cNvSpPr/>
          <p:nvPr/>
        </p:nvSpPr>
        <p:spPr>
          <a:xfrm>
            <a:off x="0" y="2632200"/>
            <a:ext cx="3607500" cy="251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5"/>
          <p:cNvSpPr/>
          <p:nvPr/>
        </p:nvSpPr>
        <p:spPr>
          <a:xfrm>
            <a:off x="3607473" y="2632200"/>
            <a:ext cx="3607500" cy="251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Energy management is a process of monitoring,controlling and conserving energy.</a:t>
            </a:r>
            <a:endParaRPr/>
          </a:p>
        </p:txBody>
      </p:sp>
      <p:sp>
        <p:nvSpPr>
          <p:cNvPr id="229" name="Google Shape;229;p3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Much of the importance of energy saving stems from the global need to save energy - this global need affects energy prices, emissions targets, and legislation, all of which lead to several compelling reasons why you should save energy .</a:t>
            </a:r>
            <a:endParaRPr>
              <a:solidFill>
                <a:schemeClr val="lt1"/>
              </a:solidFill>
            </a:endParaRPr>
          </a:p>
        </p:txBody>
      </p:sp>
      <p:sp>
        <p:nvSpPr>
          <p:cNvPr id="230" name="Google Shape;230;p3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es">
                <a:solidFill>
                  <a:schemeClr val="lt1"/>
                </a:solidFill>
              </a:rPr>
              <a:t>Reduce Costs</a:t>
            </a:r>
            <a:endParaRPr>
              <a:solidFill>
                <a:schemeClr val="lt1"/>
              </a:solidFill>
            </a:endParaRPr>
          </a:p>
          <a:p>
            <a:pPr indent="-292100" lvl="0" marL="457200" rtl="0" algn="l">
              <a:spcBef>
                <a:spcPts val="0"/>
              </a:spcBef>
              <a:spcAft>
                <a:spcPts val="0"/>
              </a:spcAft>
              <a:buClr>
                <a:schemeClr val="lt1"/>
              </a:buClr>
              <a:buSzPts val="1000"/>
              <a:buChar char="●"/>
            </a:pPr>
            <a:r>
              <a:rPr lang="es">
                <a:solidFill>
                  <a:schemeClr val="lt1"/>
                </a:solidFill>
              </a:rPr>
              <a:t>Reduce Carbon emissions</a:t>
            </a:r>
            <a:endParaRPr>
              <a:solidFill>
                <a:schemeClr val="lt1"/>
              </a:solidFill>
            </a:endParaRPr>
          </a:p>
          <a:p>
            <a:pPr indent="-292100" lvl="0" marL="457200" rtl="0" algn="l">
              <a:spcBef>
                <a:spcPts val="0"/>
              </a:spcBef>
              <a:spcAft>
                <a:spcPts val="0"/>
              </a:spcAft>
              <a:buClr>
                <a:schemeClr val="lt1"/>
              </a:buClr>
              <a:buSzPts val="1000"/>
              <a:buChar char="●"/>
            </a:pPr>
            <a:r>
              <a:rPr lang="es">
                <a:solidFill>
                  <a:schemeClr val="lt1"/>
                </a:solidFill>
              </a:rPr>
              <a:t>Reduce Risk</a:t>
            </a:r>
            <a:endParaRPr>
              <a:solidFill>
                <a:schemeClr val="lt1"/>
              </a:solidFill>
            </a:endParaRPr>
          </a:p>
        </p:txBody>
      </p:sp>
      <p:sp>
        <p:nvSpPr>
          <p:cNvPr id="231" name="Google Shape;231;p35"/>
          <p:cNvSpPr txBox="1"/>
          <p:nvPr>
            <p:ph idx="2" type="ctrTitle"/>
          </p:nvPr>
        </p:nvSpPr>
        <p:spPr>
          <a:xfrm>
            <a:off x="4213664" y="842025"/>
            <a:ext cx="26979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Importance :</a:t>
            </a:r>
            <a:endParaRPr>
              <a:solidFill>
                <a:schemeClr val="lt1"/>
              </a:solidFill>
            </a:endParaRPr>
          </a:p>
        </p:txBody>
      </p:sp>
      <p:sp>
        <p:nvSpPr>
          <p:cNvPr id="232" name="Google Shape;232;p35"/>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Why do we need it?</a:t>
            </a:r>
            <a:endParaRPr>
              <a:solidFill>
                <a:schemeClr val="lt1"/>
              </a:solidFill>
            </a:endParaRPr>
          </a:p>
        </p:txBody>
      </p:sp>
      <p:sp>
        <p:nvSpPr>
          <p:cNvPr id="233" name="Google Shape;233;p35"/>
          <p:cNvSpPr txBox="1"/>
          <p:nvPr>
            <p:ph type="ctrTitle"/>
          </p:nvPr>
        </p:nvSpPr>
        <p:spPr>
          <a:xfrm>
            <a:off x="631875" y="842025"/>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Definition:</a:t>
            </a:r>
            <a:endParaRPr>
              <a:solidFill>
                <a:schemeClr val="dk1"/>
              </a:solidFill>
            </a:endParaRPr>
          </a:p>
        </p:txBody>
      </p:sp>
      <p:sp>
        <p:nvSpPr>
          <p:cNvPr id="234" name="Google Shape;234;p35"/>
          <p:cNvSpPr txBox="1"/>
          <p:nvPr>
            <p:ph idx="7" type="ctrTitle"/>
          </p:nvPr>
        </p:nvSpPr>
        <p:spPr>
          <a:xfrm>
            <a:off x="4213664" y="3331934"/>
            <a:ext cx="25860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How to ?</a:t>
            </a:r>
            <a:endParaRPr/>
          </a:p>
        </p:txBody>
      </p:sp>
      <p:sp>
        <p:nvSpPr>
          <p:cNvPr id="235" name="Google Shape;235;p35"/>
          <p:cNvSpPr txBox="1"/>
          <p:nvPr>
            <p:ph idx="8" type="subTitle"/>
          </p:nvPr>
        </p:nvSpPr>
        <p:spPr>
          <a:xfrm>
            <a:off x="4213675" y="3914198"/>
            <a:ext cx="2586000" cy="9462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s"/>
              <a:t>Metering Consumption.</a:t>
            </a:r>
            <a:endParaRPr/>
          </a:p>
          <a:p>
            <a:pPr indent="-292100" lvl="0" marL="457200" rtl="0" algn="l">
              <a:spcBef>
                <a:spcPts val="0"/>
              </a:spcBef>
              <a:spcAft>
                <a:spcPts val="0"/>
              </a:spcAft>
              <a:buSzPts val="1000"/>
              <a:buChar char="●"/>
            </a:pPr>
            <a:r>
              <a:rPr lang="es"/>
              <a:t>Quantifying opportunities to save energy</a:t>
            </a:r>
            <a:endParaRPr/>
          </a:p>
          <a:p>
            <a:pPr indent="-292100" lvl="0" marL="457200" rtl="0" algn="l">
              <a:spcBef>
                <a:spcPts val="0"/>
              </a:spcBef>
              <a:spcAft>
                <a:spcPts val="0"/>
              </a:spcAft>
              <a:buSzPts val="1000"/>
              <a:buChar char="●"/>
            </a:pPr>
            <a:r>
              <a:rPr lang="es"/>
              <a:t>Targeting and Tracking progress to save energy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6"/>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WHAT IS ENERGY MANAGEMENT IN WSN?</a:t>
            </a:r>
            <a:endParaRPr/>
          </a:p>
        </p:txBody>
      </p:sp>
      <p:sp>
        <p:nvSpPr>
          <p:cNvPr id="241" name="Google Shape;241;p36"/>
          <p:cNvSpPr/>
          <p:nvPr/>
        </p:nvSpPr>
        <p:spPr>
          <a:xfrm>
            <a:off x="0" y="0"/>
            <a:ext cx="3607500" cy="26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6"/>
          <p:cNvSpPr/>
          <p:nvPr/>
        </p:nvSpPr>
        <p:spPr>
          <a:xfrm>
            <a:off x="3607486" y="-25500"/>
            <a:ext cx="3607500" cy="263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6"/>
          <p:cNvSpPr/>
          <p:nvPr/>
        </p:nvSpPr>
        <p:spPr>
          <a:xfrm>
            <a:off x="0" y="2632200"/>
            <a:ext cx="3607500" cy="251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6"/>
          <p:cNvSpPr/>
          <p:nvPr/>
        </p:nvSpPr>
        <p:spPr>
          <a:xfrm>
            <a:off x="3607473" y="2632200"/>
            <a:ext cx="3607500" cy="251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6"/>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050">
                <a:solidFill>
                  <a:srgbClr val="222222"/>
                </a:solidFill>
                <a:highlight>
                  <a:srgbClr val="FFFFFF"/>
                </a:highlight>
                <a:latin typeface="Arial"/>
                <a:ea typeface="Arial"/>
                <a:cs typeface="Arial"/>
                <a:sym typeface="Arial"/>
              </a:rPr>
              <a:t>Wireless sensor network</a:t>
            </a:r>
            <a:r>
              <a:rPr lang="es" sz="1050">
                <a:solidFill>
                  <a:srgbClr val="222222"/>
                </a:solidFill>
                <a:highlight>
                  <a:srgbClr val="FFFFFF"/>
                </a:highlight>
                <a:latin typeface="Arial"/>
                <a:ea typeface="Arial"/>
                <a:cs typeface="Arial"/>
                <a:sym typeface="Arial"/>
              </a:rPr>
              <a:t> (</a:t>
            </a:r>
            <a:r>
              <a:rPr b="1" lang="es" sz="1050">
                <a:solidFill>
                  <a:srgbClr val="222222"/>
                </a:solidFill>
                <a:highlight>
                  <a:srgbClr val="FFFFFF"/>
                </a:highlight>
                <a:latin typeface="Arial"/>
                <a:ea typeface="Arial"/>
                <a:cs typeface="Arial"/>
                <a:sym typeface="Arial"/>
              </a:rPr>
              <a:t>WSN</a:t>
            </a:r>
            <a:r>
              <a:rPr lang="es" sz="1050">
                <a:solidFill>
                  <a:srgbClr val="222222"/>
                </a:solidFill>
                <a:highlight>
                  <a:srgbClr val="FFFFFF"/>
                </a:highlight>
                <a:latin typeface="Arial"/>
                <a:ea typeface="Arial"/>
                <a:cs typeface="Arial"/>
                <a:sym typeface="Arial"/>
              </a:rPr>
              <a:t>) refers to a group of spatially dispersed and dedicated sensors for monitoring and recording the physical conditions of the environment and organizing the collected data at a central location.</a:t>
            </a:r>
            <a:endParaRPr/>
          </a:p>
        </p:txBody>
      </p:sp>
      <p:sp>
        <p:nvSpPr>
          <p:cNvPr id="246" name="Google Shape;246;p36"/>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es">
                <a:solidFill>
                  <a:schemeClr val="lt1"/>
                </a:solidFill>
              </a:rPr>
              <a:t>Area Monitoring</a:t>
            </a:r>
            <a:endParaRPr>
              <a:solidFill>
                <a:schemeClr val="lt1"/>
              </a:solidFill>
            </a:endParaRPr>
          </a:p>
          <a:p>
            <a:pPr indent="-292100" lvl="0" marL="457200" rtl="0" algn="l">
              <a:spcBef>
                <a:spcPts val="0"/>
              </a:spcBef>
              <a:spcAft>
                <a:spcPts val="0"/>
              </a:spcAft>
              <a:buClr>
                <a:schemeClr val="lt1"/>
              </a:buClr>
              <a:buSzPts val="1000"/>
              <a:buChar char="●"/>
            </a:pPr>
            <a:r>
              <a:rPr lang="es">
                <a:solidFill>
                  <a:schemeClr val="lt1"/>
                </a:solidFill>
              </a:rPr>
              <a:t>Earth Sensing</a:t>
            </a:r>
            <a:endParaRPr>
              <a:solidFill>
                <a:schemeClr val="lt1"/>
              </a:solidFill>
            </a:endParaRPr>
          </a:p>
          <a:p>
            <a:pPr indent="-292100" lvl="0" marL="457200" rtl="0" algn="l">
              <a:spcBef>
                <a:spcPts val="0"/>
              </a:spcBef>
              <a:spcAft>
                <a:spcPts val="0"/>
              </a:spcAft>
              <a:buClr>
                <a:schemeClr val="lt1"/>
              </a:buClr>
              <a:buSzPts val="1000"/>
              <a:buChar char="●"/>
            </a:pPr>
            <a:r>
              <a:rPr lang="es">
                <a:solidFill>
                  <a:schemeClr val="lt1"/>
                </a:solidFill>
              </a:rPr>
              <a:t>Threat Detection etc., </a:t>
            </a:r>
            <a:endParaRPr>
              <a:solidFill>
                <a:schemeClr val="lt1"/>
              </a:solidFill>
            </a:endParaRPr>
          </a:p>
        </p:txBody>
      </p:sp>
      <p:sp>
        <p:nvSpPr>
          <p:cNvPr id="247" name="Google Shape;247;p36"/>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Many sensors are redundant because their readings are spatially and temporally correlated and are predictable from the readings of a few other sensors in the network.To reduce the network by managing energy and life-time of network</a:t>
            </a:r>
            <a:endParaRPr>
              <a:solidFill>
                <a:schemeClr val="lt1"/>
              </a:solidFill>
            </a:endParaRPr>
          </a:p>
        </p:txBody>
      </p:sp>
      <p:sp>
        <p:nvSpPr>
          <p:cNvPr id="248" name="Google Shape;248;p36"/>
          <p:cNvSpPr txBox="1"/>
          <p:nvPr>
            <p:ph idx="2" type="ctrTitle"/>
          </p:nvPr>
        </p:nvSpPr>
        <p:spPr>
          <a:xfrm>
            <a:off x="4213664" y="842025"/>
            <a:ext cx="26979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Usage</a:t>
            </a:r>
            <a:r>
              <a:rPr lang="es">
                <a:solidFill>
                  <a:schemeClr val="lt1"/>
                </a:solidFill>
              </a:rPr>
              <a:t> :</a:t>
            </a:r>
            <a:endParaRPr>
              <a:solidFill>
                <a:schemeClr val="lt1"/>
              </a:solidFill>
            </a:endParaRPr>
          </a:p>
        </p:txBody>
      </p:sp>
      <p:sp>
        <p:nvSpPr>
          <p:cNvPr id="249" name="Google Shape;249;p36"/>
          <p:cNvSpPr txBox="1"/>
          <p:nvPr>
            <p:ph idx="4" type="ctrTitle"/>
          </p:nvPr>
        </p:nvSpPr>
        <p:spPr>
          <a:xfrm>
            <a:off x="631883" y="3331927"/>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Why do we need it?</a:t>
            </a:r>
            <a:endParaRPr>
              <a:solidFill>
                <a:schemeClr val="lt1"/>
              </a:solidFill>
            </a:endParaRPr>
          </a:p>
        </p:txBody>
      </p:sp>
      <p:sp>
        <p:nvSpPr>
          <p:cNvPr id="250" name="Google Shape;250;p36"/>
          <p:cNvSpPr txBox="1"/>
          <p:nvPr>
            <p:ph type="ctrTitle"/>
          </p:nvPr>
        </p:nvSpPr>
        <p:spPr>
          <a:xfrm>
            <a:off x="631875" y="842025"/>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What is WSN ?</a:t>
            </a:r>
            <a:endParaRPr>
              <a:solidFill>
                <a:schemeClr val="dk1"/>
              </a:solidFill>
            </a:endParaRPr>
          </a:p>
        </p:txBody>
      </p:sp>
      <p:sp>
        <p:nvSpPr>
          <p:cNvPr id="251" name="Google Shape;251;p36"/>
          <p:cNvSpPr txBox="1"/>
          <p:nvPr>
            <p:ph idx="7" type="ctrTitle"/>
          </p:nvPr>
        </p:nvSpPr>
        <p:spPr>
          <a:xfrm>
            <a:off x="4213664" y="3331934"/>
            <a:ext cx="25860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Why am I doing this</a:t>
            </a:r>
            <a:r>
              <a:rPr lang="es"/>
              <a:t> ?</a:t>
            </a:r>
            <a:endParaRPr/>
          </a:p>
        </p:txBody>
      </p:sp>
      <p:sp>
        <p:nvSpPr>
          <p:cNvPr id="252" name="Google Shape;252;p36"/>
          <p:cNvSpPr txBox="1"/>
          <p:nvPr>
            <p:ph idx="8" type="subTitle"/>
          </p:nvPr>
        </p:nvSpPr>
        <p:spPr>
          <a:xfrm>
            <a:off x="4213675" y="3914198"/>
            <a:ext cx="2586000" cy="9462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s"/>
              <a:t>A similar kind of Energy management model can  used commercial power supply station at the time of shortage</a:t>
            </a:r>
            <a:endParaRPr/>
          </a:p>
          <a:p>
            <a:pPr indent="-292100" lvl="0" marL="457200" rtl="0" algn="l">
              <a:spcBef>
                <a:spcPts val="0"/>
              </a:spcBef>
              <a:spcAft>
                <a:spcPts val="0"/>
              </a:spcAft>
              <a:buSzPts val="1000"/>
              <a:buChar char="●"/>
            </a:pPr>
            <a:r>
              <a:rPr lang="es"/>
              <a:t>This can be used to reduce carbon footprint of an organisation.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56" name="Shape 256"/>
        <p:cNvGrpSpPr/>
        <p:nvPr/>
      </p:nvGrpSpPr>
      <p:grpSpPr>
        <a:xfrm>
          <a:off x="0" y="0"/>
          <a:ext cx="0" cy="0"/>
          <a:chOff x="0" y="0"/>
          <a:chExt cx="0" cy="0"/>
        </a:xfrm>
      </p:grpSpPr>
      <p:sp>
        <p:nvSpPr>
          <p:cNvPr id="257" name="Google Shape;257;p37"/>
          <p:cNvSpPr/>
          <p:nvPr/>
        </p:nvSpPr>
        <p:spPr>
          <a:xfrm rot="-5400000">
            <a:off x="6349650" y="643825"/>
            <a:ext cx="10575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37"/>
          <p:cNvPicPr preferRelativeResize="0"/>
          <p:nvPr/>
        </p:nvPicPr>
        <p:blipFill rotWithShape="1">
          <a:blip r:embed="rId3">
            <a:alphaModFix/>
          </a:blip>
          <a:srcRect b="0" l="1449" r="36050" t="0"/>
          <a:stretch/>
        </p:blipFill>
        <p:spPr>
          <a:xfrm>
            <a:off x="331425" y="271375"/>
            <a:ext cx="4224899" cy="4506149"/>
          </a:xfrm>
          <a:prstGeom prst="rect">
            <a:avLst/>
          </a:prstGeom>
          <a:noFill/>
          <a:ln>
            <a:noFill/>
          </a:ln>
        </p:spPr>
      </p:pic>
      <p:sp>
        <p:nvSpPr>
          <p:cNvPr id="259" name="Google Shape;259;p3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ABOUT THE PROJECT</a:t>
            </a:r>
            <a:endParaRPr sz="2800">
              <a:solidFill>
                <a:schemeClr val="lt1"/>
              </a:solidFill>
            </a:endParaRPr>
          </a:p>
        </p:txBody>
      </p:sp>
      <p:sp>
        <p:nvSpPr>
          <p:cNvPr id="260" name="Google Shape;260;p3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150">
                <a:solidFill>
                  <a:srgbClr val="333333"/>
                </a:solidFill>
                <a:highlight>
                  <a:srgbClr val="FFFFFF"/>
                </a:highlight>
                <a:latin typeface="Arial"/>
                <a:ea typeface="Arial"/>
                <a:cs typeface="Arial"/>
                <a:sym typeface="Arial"/>
              </a:rPr>
              <a:t> This is model of  sensor selection method using a unsupervised neural network structure that aims to reconstruct all sensor readings from a select few.</a:t>
            </a:r>
            <a:endParaRPr/>
          </a:p>
        </p:txBody>
      </p:sp>
      <p:sp>
        <p:nvSpPr>
          <p:cNvPr id="261" name="Google Shape;261;p37"/>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38"/>
          <p:cNvSpPr/>
          <p:nvPr/>
        </p:nvSpPr>
        <p:spPr>
          <a:xfrm rot="-5400000">
            <a:off x="3797246" y="-82750"/>
            <a:ext cx="1553100" cy="7985100"/>
          </a:xfrm>
          <a:prstGeom prst="rect">
            <a:avLst/>
          </a:prstGeom>
          <a:gradFill>
            <a:gsLst>
              <a:gs pos="0">
                <a:srgbClr val="908269">
                  <a:alpha val="4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lt1"/>
                </a:solidFill>
              </a:rPr>
              <a:t>“Here comes the quote. Words full of wisdom that someone important said and can make the reader get inspired.”</a:t>
            </a:r>
            <a:endParaRPr>
              <a:solidFill>
                <a:schemeClr val="lt1"/>
              </a:solidFill>
            </a:endParaRPr>
          </a:p>
          <a:p>
            <a:pPr indent="0" lvl="0" marL="0" rtl="0" algn="l">
              <a:spcBef>
                <a:spcPts val="1600"/>
              </a:spcBef>
              <a:spcAft>
                <a:spcPts val="1600"/>
              </a:spcAft>
              <a:buNone/>
            </a:pPr>
            <a:r>
              <a:t/>
            </a:r>
            <a:endParaRPr>
              <a:solidFill>
                <a:schemeClr val="lt1"/>
              </a:solidFill>
            </a:endParaRPr>
          </a:p>
        </p:txBody>
      </p:sp>
      <p:sp>
        <p:nvSpPr>
          <p:cNvPr id="268" name="Google Shape;268;p3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chemeClr val="lt1"/>
                </a:solidFill>
                <a:latin typeface="Fira Sans Extra Condensed"/>
                <a:ea typeface="Fira Sans Extra Condensed"/>
                <a:cs typeface="Fira Sans Extra Condensed"/>
                <a:sym typeface="Fira Sans Extra Condensed"/>
              </a:rPr>
              <a:t>—</a:t>
            </a:r>
            <a:r>
              <a:rPr lang="es" sz="1000">
                <a:solidFill>
                  <a:schemeClr val="lt1"/>
                </a:solidFill>
              </a:rPr>
              <a:t>SOMEONE FAMOUS</a:t>
            </a:r>
            <a:endParaRPr sz="10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C3AC">
            <a:alpha val="73210"/>
          </a:srgbClr>
        </a:solidFill>
      </p:bgPr>
    </p:bg>
    <p:spTree>
      <p:nvGrpSpPr>
        <p:cNvPr id="272" name="Shape 272"/>
        <p:cNvGrpSpPr/>
        <p:nvPr/>
      </p:nvGrpSpPr>
      <p:grpSpPr>
        <a:xfrm>
          <a:off x="0" y="0"/>
          <a:ext cx="0" cy="0"/>
          <a:chOff x="0" y="0"/>
          <a:chExt cx="0" cy="0"/>
        </a:xfrm>
      </p:grpSpPr>
      <p:sp>
        <p:nvSpPr>
          <p:cNvPr id="273" name="Google Shape;273;p39"/>
          <p:cNvSpPr txBox="1"/>
          <p:nvPr>
            <p:ph idx="1" type="subTitle"/>
          </p:nvPr>
        </p:nvSpPr>
        <p:spPr>
          <a:xfrm>
            <a:off x="550100" y="191575"/>
            <a:ext cx="1821000" cy="63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2500">
                <a:latin typeface="Pacifico"/>
                <a:ea typeface="Pacifico"/>
                <a:cs typeface="Pacifico"/>
                <a:sym typeface="Pacifico"/>
              </a:rPr>
              <a:t>Model</a:t>
            </a:r>
            <a:endParaRPr sz="2500">
              <a:latin typeface="Pacifico"/>
              <a:ea typeface="Pacifico"/>
              <a:cs typeface="Pacifico"/>
              <a:sym typeface="Pacifico"/>
            </a:endParaRPr>
          </a:p>
        </p:txBody>
      </p:sp>
      <p:sp>
        <p:nvSpPr>
          <p:cNvPr id="274" name="Google Shape;274;p39"/>
          <p:cNvSpPr txBox="1"/>
          <p:nvPr>
            <p:ph idx="2" type="subTitle"/>
          </p:nvPr>
        </p:nvSpPr>
        <p:spPr>
          <a:xfrm>
            <a:off x="665750" y="966425"/>
            <a:ext cx="7913700" cy="39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u="sng"/>
              <a:t>Dataset</a:t>
            </a:r>
            <a:r>
              <a:rPr lang="es" sz="1800" u="sng"/>
              <a:t>: </a:t>
            </a:r>
            <a:r>
              <a:rPr b="0" lang="es" sz="1800"/>
              <a:t> (Source-Kaggle)</a:t>
            </a:r>
            <a:endParaRPr b="0" sz="1400"/>
          </a:p>
          <a:p>
            <a:pPr indent="-317500" lvl="0" marL="457200" rtl="0" algn="l">
              <a:spcBef>
                <a:spcPts val="1600"/>
              </a:spcBef>
              <a:spcAft>
                <a:spcPts val="0"/>
              </a:spcAft>
              <a:buSzPts val="1400"/>
              <a:buChar char="●"/>
            </a:pPr>
            <a:r>
              <a:rPr b="0" lang="es" sz="1400" u="sng">
                <a:solidFill>
                  <a:schemeClr val="hlink"/>
                </a:solidFill>
                <a:hlinkClick r:id="rId3"/>
              </a:rPr>
              <a:t>Ionosphere dataset</a:t>
            </a:r>
            <a:r>
              <a:rPr b="0" lang="es" sz="1400"/>
              <a:t> : This data is from radars which monitors Ionosphere.</a:t>
            </a:r>
            <a:endParaRPr b="0" sz="1400"/>
          </a:p>
          <a:p>
            <a:pPr indent="-317500" lvl="0" marL="457200" rtl="0" algn="l">
              <a:spcBef>
                <a:spcPts val="0"/>
              </a:spcBef>
              <a:spcAft>
                <a:spcPts val="0"/>
              </a:spcAft>
              <a:buSzPts val="1400"/>
              <a:buChar char="●"/>
            </a:pPr>
            <a:r>
              <a:rPr b="0" lang="es" sz="1400" u="sng">
                <a:solidFill>
                  <a:schemeClr val="hlink"/>
                </a:solidFill>
                <a:hlinkClick r:id="rId4"/>
              </a:rPr>
              <a:t>Forest Cover Type </a:t>
            </a:r>
            <a:r>
              <a:rPr b="0" lang="es" sz="1400"/>
              <a:t> : This dataset includes information on tree type, shadow coverage, distance to nearby landmarks (roads etcetera), soil type, and local topography.</a:t>
            </a:r>
            <a:endParaRPr b="0" sz="1400"/>
          </a:p>
          <a:p>
            <a:pPr indent="0" lvl="0" marL="0" rtl="0" algn="l">
              <a:spcBef>
                <a:spcPts val="1600"/>
              </a:spcBef>
              <a:spcAft>
                <a:spcPts val="0"/>
              </a:spcAft>
              <a:buNone/>
            </a:pPr>
            <a:r>
              <a:rPr lang="es" sz="1400"/>
              <a:t>Model:</a:t>
            </a:r>
            <a:endParaRPr sz="1400"/>
          </a:p>
          <a:p>
            <a:pPr indent="-317500" lvl="0" marL="457200" rtl="0" algn="l">
              <a:spcBef>
                <a:spcPts val="1600"/>
              </a:spcBef>
              <a:spcAft>
                <a:spcPts val="0"/>
              </a:spcAft>
              <a:buSzPts val="1400"/>
              <a:buChar char="●"/>
            </a:pPr>
            <a:r>
              <a:rPr b="0" lang="es" sz="1400"/>
              <a:t>Each dataset is randomly shuffled and split into 70% and 30% training and testing set, respectively. Adam optimizer with batch size of 5/100 was used to train the model for 1000 epochs.</a:t>
            </a:r>
            <a:endParaRPr b="0" sz="1400"/>
          </a:p>
          <a:p>
            <a:pPr indent="-317500" lvl="0" marL="457200" rtl="0" algn="l">
              <a:spcBef>
                <a:spcPts val="0"/>
              </a:spcBef>
              <a:spcAft>
                <a:spcPts val="0"/>
              </a:spcAft>
              <a:buSzPts val="1400"/>
              <a:buChar char="●"/>
            </a:pPr>
            <a:r>
              <a:rPr b="0" lang="es" sz="1400"/>
              <a:t>This model a simple neural network to learn </a:t>
            </a:r>
            <a:r>
              <a:rPr b="0" lang="es" sz="1400"/>
              <a:t>to learn efficient data codings in an unsupervised manner with a mean square error loss.</a:t>
            </a:r>
            <a:endParaRPr b="0" sz="1400"/>
          </a:p>
          <a:p>
            <a:pPr indent="-317500" lvl="0" marL="457200" rtl="0" algn="l">
              <a:spcBef>
                <a:spcPts val="0"/>
              </a:spcBef>
              <a:spcAft>
                <a:spcPts val="0"/>
              </a:spcAft>
              <a:buSzPts val="1400"/>
              <a:buChar char="●"/>
            </a:pPr>
            <a:r>
              <a:rPr b="0" lang="es" sz="1400"/>
              <a:t>Using partly-informed sparse autoencoder (PISAE) that reconstructs all sensor readings from readings of select few our model predict the effective no.of sensors </a:t>
            </a:r>
            <a:endParaRPr b="0" sz="1400"/>
          </a:p>
          <a:p>
            <a:pPr indent="-317500" lvl="0" marL="457200" rtl="0" algn="l">
              <a:spcBef>
                <a:spcPts val="0"/>
              </a:spcBef>
              <a:spcAft>
                <a:spcPts val="0"/>
              </a:spcAft>
              <a:buSzPts val="1400"/>
              <a:buChar char="●"/>
            </a:pPr>
            <a:r>
              <a:rPr b="0" lang="es" sz="1400"/>
              <a:t>The hidden activations  of PISAE were extracted and fed into a Softmax layer.</a:t>
            </a:r>
            <a:endParaRPr b="0"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C3AC">
            <a:alpha val="73210"/>
          </a:srgbClr>
        </a:solidFill>
      </p:bgPr>
    </p:bg>
    <p:spTree>
      <p:nvGrpSpPr>
        <p:cNvPr id="278" name="Shape 278"/>
        <p:cNvGrpSpPr/>
        <p:nvPr/>
      </p:nvGrpSpPr>
      <p:grpSpPr>
        <a:xfrm>
          <a:off x="0" y="0"/>
          <a:ext cx="0" cy="0"/>
          <a:chOff x="0" y="0"/>
          <a:chExt cx="0" cy="0"/>
        </a:xfrm>
      </p:grpSpPr>
      <p:sp>
        <p:nvSpPr>
          <p:cNvPr id="279" name="Google Shape;279;p40"/>
          <p:cNvSpPr txBox="1"/>
          <p:nvPr>
            <p:ph idx="1" type="subTitle"/>
          </p:nvPr>
        </p:nvSpPr>
        <p:spPr>
          <a:xfrm>
            <a:off x="550100" y="191575"/>
            <a:ext cx="1821000" cy="63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2500">
                <a:latin typeface="Pacifico"/>
                <a:ea typeface="Pacifico"/>
                <a:cs typeface="Pacifico"/>
                <a:sym typeface="Pacifico"/>
              </a:rPr>
              <a:t>Model</a:t>
            </a:r>
            <a:endParaRPr sz="2500">
              <a:latin typeface="Pacifico"/>
              <a:ea typeface="Pacifico"/>
              <a:cs typeface="Pacifico"/>
              <a:sym typeface="Pacifico"/>
            </a:endParaRPr>
          </a:p>
        </p:txBody>
      </p:sp>
      <p:sp>
        <p:nvSpPr>
          <p:cNvPr id="280" name="Google Shape;280;p40"/>
          <p:cNvSpPr txBox="1"/>
          <p:nvPr>
            <p:ph idx="2" type="subTitle"/>
          </p:nvPr>
        </p:nvSpPr>
        <p:spPr>
          <a:xfrm>
            <a:off x="665750" y="966425"/>
            <a:ext cx="7913700" cy="399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0" lang="es" sz="1400"/>
              <a:t>All datasets were normalized for training PISAE model and decoder output mapped back to the original data interval for efficient reconstruction of the original data. </a:t>
            </a:r>
            <a:endParaRPr b="0" sz="1400"/>
          </a:p>
          <a:p>
            <a:pPr indent="-317500" lvl="0" marL="457200" rtl="0" algn="l">
              <a:spcBef>
                <a:spcPts val="0"/>
              </a:spcBef>
              <a:spcAft>
                <a:spcPts val="0"/>
              </a:spcAft>
              <a:buSzPts val="1400"/>
              <a:buChar char="●"/>
            </a:pPr>
            <a:r>
              <a:rPr b="0" lang="es" sz="1400"/>
              <a:t>The hidden activations of PISAE are rounded to a low precision during the training to train faster</a:t>
            </a:r>
            <a:endParaRPr b="0" sz="1400"/>
          </a:p>
          <a:p>
            <a:pPr indent="-317500" lvl="0" marL="457200" rtl="0" algn="l">
              <a:spcBef>
                <a:spcPts val="0"/>
              </a:spcBef>
              <a:spcAft>
                <a:spcPts val="0"/>
              </a:spcAft>
              <a:buSzPts val="1400"/>
              <a:buChar char="●"/>
            </a:pPr>
            <a:r>
              <a:rPr b="0" lang="es" sz="1400"/>
              <a:t>For Ionosphere Model:  </a:t>
            </a:r>
            <a:endParaRPr b="0" sz="1400"/>
          </a:p>
          <a:p>
            <a:pPr indent="0" lvl="0" marL="457200" rtl="0" algn="l">
              <a:spcBef>
                <a:spcPts val="1600"/>
              </a:spcBef>
              <a:spcAft>
                <a:spcPts val="0"/>
              </a:spcAft>
              <a:buNone/>
            </a:pPr>
            <a:r>
              <a:rPr b="0" lang="es" sz="1400"/>
              <a:t>*Learning rate : 0.01 ,batch size = 5 ,regularization constant: 0.001</a:t>
            </a:r>
            <a:endParaRPr b="0" sz="1400"/>
          </a:p>
          <a:p>
            <a:pPr indent="0" lvl="0" marL="0" rtl="0" algn="l">
              <a:spcBef>
                <a:spcPts val="1600"/>
              </a:spcBef>
              <a:spcAft>
                <a:spcPts val="0"/>
              </a:spcAft>
              <a:buNone/>
            </a:pPr>
            <a:r>
              <a:rPr b="0" lang="es" sz="1400"/>
              <a:t>	For Forest cover model:</a:t>
            </a:r>
            <a:endParaRPr b="0" sz="1400"/>
          </a:p>
          <a:p>
            <a:pPr indent="-317500" lvl="0" marL="457200" rtl="0" algn="l">
              <a:spcBef>
                <a:spcPts val="1600"/>
              </a:spcBef>
              <a:spcAft>
                <a:spcPts val="0"/>
              </a:spcAft>
              <a:buSzPts val="1400"/>
              <a:buChar char="●"/>
            </a:pPr>
            <a:r>
              <a:rPr b="0" lang="es" sz="1400"/>
              <a:t>Learning rate :0.9 , batch size :100, regularization constant: 0.01</a:t>
            </a:r>
            <a:endParaRPr b="0"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